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0"/>
  </p:notesMasterIdLst>
  <p:handoutMasterIdLst>
    <p:handoutMasterId r:id="rId11"/>
  </p:handoutMasterIdLst>
  <p:sldIdLst>
    <p:sldId id="340" r:id="rId2"/>
    <p:sldId id="342" r:id="rId3"/>
    <p:sldId id="343" r:id="rId4"/>
    <p:sldId id="344" r:id="rId5"/>
    <p:sldId id="345" r:id="rId6"/>
    <p:sldId id="346" r:id="rId7"/>
    <p:sldId id="347" r:id="rId8"/>
    <p:sldId id="348" r:id="rId9"/>
  </p:sldIdLst>
  <p:sldSz cx="10693400" cy="7561263"/>
  <p:notesSz cx="6662738" cy="9832975"/>
  <p:defaultTextStyle>
    <a:defPPr>
      <a:defRPr lang="en-GB"/>
    </a:defPPr>
    <a:lvl1pPr algn="l" rtl="1" fontAlgn="base">
      <a:spcBef>
        <a:spcPct val="0"/>
      </a:spcBef>
      <a:spcAft>
        <a:spcPct val="0"/>
      </a:spcAft>
      <a:defRPr sz="3900" b="1" kern="1200">
        <a:solidFill>
          <a:srgbClr val="000066"/>
        </a:solidFill>
        <a:latin typeface="Arial" charset="0"/>
        <a:ea typeface="+mn-ea"/>
        <a:cs typeface="Arial" charset="0"/>
      </a:defRPr>
    </a:lvl1pPr>
    <a:lvl2pPr marL="457200" algn="l" rtl="1" fontAlgn="base">
      <a:spcBef>
        <a:spcPct val="0"/>
      </a:spcBef>
      <a:spcAft>
        <a:spcPct val="0"/>
      </a:spcAft>
      <a:defRPr sz="3900" b="1" kern="1200">
        <a:solidFill>
          <a:srgbClr val="000066"/>
        </a:solidFill>
        <a:latin typeface="Arial" charset="0"/>
        <a:ea typeface="+mn-ea"/>
        <a:cs typeface="Arial" charset="0"/>
      </a:defRPr>
    </a:lvl2pPr>
    <a:lvl3pPr marL="914400" algn="l" rtl="1" fontAlgn="base">
      <a:spcBef>
        <a:spcPct val="0"/>
      </a:spcBef>
      <a:spcAft>
        <a:spcPct val="0"/>
      </a:spcAft>
      <a:defRPr sz="3900" b="1" kern="1200">
        <a:solidFill>
          <a:srgbClr val="000066"/>
        </a:solidFill>
        <a:latin typeface="Arial" charset="0"/>
        <a:ea typeface="+mn-ea"/>
        <a:cs typeface="Arial" charset="0"/>
      </a:defRPr>
    </a:lvl3pPr>
    <a:lvl4pPr marL="1371600" algn="l" rtl="1" fontAlgn="base">
      <a:spcBef>
        <a:spcPct val="0"/>
      </a:spcBef>
      <a:spcAft>
        <a:spcPct val="0"/>
      </a:spcAft>
      <a:defRPr sz="3900" b="1" kern="1200">
        <a:solidFill>
          <a:srgbClr val="000066"/>
        </a:solidFill>
        <a:latin typeface="Arial" charset="0"/>
        <a:ea typeface="+mn-ea"/>
        <a:cs typeface="Arial" charset="0"/>
      </a:defRPr>
    </a:lvl4pPr>
    <a:lvl5pPr marL="1828800" algn="l" rtl="1" fontAlgn="base">
      <a:spcBef>
        <a:spcPct val="0"/>
      </a:spcBef>
      <a:spcAft>
        <a:spcPct val="0"/>
      </a:spcAft>
      <a:defRPr sz="3900" b="1" kern="1200">
        <a:solidFill>
          <a:srgbClr val="000066"/>
        </a:solidFill>
        <a:latin typeface="Arial" charset="0"/>
        <a:ea typeface="+mn-ea"/>
        <a:cs typeface="Arial" charset="0"/>
      </a:defRPr>
    </a:lvl5pPr>
    <a:lvl6pPr marL="2286000" algn="l" defTabSz="914400" rtl="0" eaLnBrk="1" latinLnBrk="0" hangingPunct="1">
      <a:defRPr sz="3900" b="1" kern="1200">
        <a:solidFill>
          <a:srgbClr val="000066"/>
        </a:solidFill>
        <a:latin typeface="Arial" charset="0"/>
        <a:ea typeface="+mn-ea"/>
        <a:cs typeface="Arial" charset="0"/>
      </a:defRPr>
    </a:lvl6pPr>
    <a:lvl7pPr marL="2743200" algn="l" defTabSz="914400" rtl="0" eaLnBrk="1" latinLnBrk="0" hangingPunct="1">
      <a:defRPr sz="3900" b="1" kern="1200">
        <a:solidFill>
          <a:srgbClr val="000066"/>
        </a:solidFill>
        <a:latin typeface="Arial" charset="0"/>
        <a:ea typeface="+mn-ea"/>
        <a:cs typeface="Arial" charset="0"/>
      </a:defRPr>
    </a:lvl7pPr>
    <a:lvl8pPr marL="3200400" algn="l" defTabSz="914400" rtl="0" eaLnBrk="1" latinLnBrk="0" hangingPunct="1">
      <a:defRPr sz="3900" b="1" kern="1200">
        <a:solidFill>
          <a:srgbClr val="000066"/>
        </a:solidFill>
        <a:latin typeface="Arial" charset="0"/>
        <a:ea typeface="+mn-ea"/>
        <a:cs typeface="Arial" charset="0"/>
      </a:defRPr>
    </a:lvl8pPr>
    <a:lvl9pPr marL="3657600" algn="l" defTabSz="914400" rtl="0" eaLnBrk="1" latinLnBrk="0" hangingPunct="1">
      <a:defRPr sz="3900" b="1" kern="1200">
        <a:solidFill>
          <a:srgbClr val="000066"/>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96CCEE"/>
    <a:srgbClr val="72BBE8"/>
    <a:srgbClr val="1E7FB8"/>
    <a:srgbClr val="C4DAF4"/>
    <a:srgbClr val="4189DD"/>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35" autoAdjust="0"/>
    <p:restoredTop sz="94659" autoAdjust="0"/>
  </p:normalViewPr>
  <p:slideViewPr>
    <p:cSldViewPr snapToGrid="0">
      <p:cViewPr varScale="1">
        <p:scale>
          <a:sx n="67" d="100"/>
          <a:sy n="67" d="100"/>
        </p:scale>
        <p:origin x="-102" y="-708"/>
      </p:cViewPr>
      <p:guideLst>
        <p:guide orient="horz" pos="2381"/>
        <p:guide pos="3368"/>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63D278-7D65-468D-A38F-391F94035C38}" type="doc">
      <dgm:prSet loTypeId="urn:microsoft.com/office/officeart/2005/8/layout/cycle5" loCatId="cycle" qsTypeId="urn:microsoft.com/office/officeart/2005/8/quickstyle/3d9" qsCatId="3D" csTypeId="urn:microsoft.com/office/officeart/2005/8/colors/colorful1" csCatId="colorful" phldr="1"/>
      <dgm:spPr/>
    </dgm:pt>
    <dgm:pt modelId="{9AA040A0-05FC-4FF0-A89C-43E2F1711741}">
      <dgm:prSet phldrT="[Text]"/>
      <dgm:spPr/>
      <dgm:t>
        <a:bodyPr/>
        <a:lstStyle/>
        <a:p>
          <a:r>
            <a:rPr lang="en-GB" dirty="0" smtClean="0"/>
            <a:t>Pre Selection</a:t>
          </a:r>
          <a:endParaRPr lang="en-GB" dirty="0"/>
        </a:p>
      </dgm:t>
    </dgm:pt>
    <dgm:pt modelId="{4305AFC6-9EA5-424D-A49B-C9F1AFF918B0}" type="parTrans" cxnId="{B1203E4A-E6CE-4AAF-992E-588DC7844340}">
      <dgm:prSet/>
      <dgm:spPr/>
      <dgm:t>
        <a:bodyPr/>
        <a:lstStyle/>
        <a:p>
          <a:endParaRPr lang="en-GB"/>
        </a:p>
      </dgm:t>
    </dgm:pt>
    <dgm:pt modelId="{AA3866CB-76C7-4DB7-A01D-4E56835273E1}" type="sibTrans" cxnId="{B1203E4A-E6CE-4AAF-992E-588DC7844340}">
      <dgm:prSet/>
      <dgm:spPr>
        <a:ln w="25400">
          <a:solidFill>
            <a:srgbClr val="00B050"/>
          </a:solidFill>
        </a:ln>
      </dgm:spPr>
      <dgm:t>
        <a:bodyPr/>
        <a:lstStyle/>
        <a:p>
          <a:endParaRPr lang="en-GB"/>
        </a:p>
      </dgm:t>
    </dgm:pt>
    <dgm:pt modelId="{8417569F-D65C-465A-9533-5BFA443DF572}">
      <dgm:prSet phldrT="[Text]"/>
      <dgm:spPr/>
      <dgm:t>
        <a:bodyPr/>
        <a:lstStyle/>
        <a:p>
          <a:r>
            <a:rPr lang="en-GB" dirty="0" smtClean="0"/>
            <a:t>Selection</a:t>
          </a:r>
          <a:endParaRPr lang="en-GB" dirty="0"/>
        </a:p>
      </dgm:t>
    </dgm:pt>
    <dgm:pt modelId="{0A5D2B13-5E9F-4B88-B0C9-C349D870FEC4}" type="parTrans" cxnId="{95082B1F-C23A-4ACF-8F29-F8CC486CDF8F}">
      <dgm:prSet/>
      <dgm:spPr/>
      <dgm:t>
        <a:bodyPr/>
        <a:lstStyle/>
        <a:p>
          <a:endParaRPr lang="en-GB"/>
        </a:p>
      </dgm:t>
    </dgm:pt>
    <dgm:pt modelId="{A5ED6A96-B584-4120-AEA2-BFB075E55743}" type="sibTrans" cxnId="{95082B1F-C23A-4ACF-8F29-F8CC486CDF8F}">
      <dgm:prSet/>
      <dgm:spPr>
        <a:ln w="25400">
          <a:solidFill>
            <a:srgbClr val="00B050"/>
          </a:solidFill>
        </a:ln>
      </dgm:spPr>
      <dgm:t>
        <a:bodyPr/>
        <a:lstStyle/>
        <a:p>
          <a:endParaRPr lang="en-GB"/>
        </a:p>
      </dgm:t>
    </dgm:pt>
    <dgm:pt modelId="{7392C035-AAE1-401A-B807-8D03F9A78AA8}">
      <dgm:prSet phldrT="[Text]"/>
      <dgm:spPr/>
      <dgm:t>
        <a:bodyPr/>
        <a:lstStyle/>
        <a:p>
          <a:r>
            <a:rPr lang="en-GB" dirty="0" smtClean="0"/>
            <a:t>Deployment</a:t>
          </a:r>
          <a:endParaRPr lang="en-GB" dirty="0"/>
        </a:p>
      </dgm:t>
    </dgm:pt>
    <dgm:pt modelId="{FBA7CF09-51CA-4685-A109-11F854057B2C}" type="parTrans" cxnId="{32A061C0-D7E7-4568-AE86-51E89C4371F7}">
      <dgm:prSet/>
      <dgm:spPr/>
      <dgm:t>
        <a:bodyPr/>
        <a:lstStyle/>
        <a:p>
          <a:endParaRPr lang="en-GB"/>
        </a:p>
      </dgm:t>
    </dgm:pt>
    <dgm:pt modelId="{731E1E44-38F7-492B-803C-559AD5690C06}" type="sibTrans" cxnId="{32A061C0-D7E7-4568-AE86-51E89C4371F7}">
      <dgm:prSet/>
      <dgm:spPr>
        <a:ln w="25400">
          <a:solidFill>
            <a:srgbClr val="00B050"/>
          </a:solidFill>
        </a:ln>
      </dgm:spPr>
      <dgm:t>
        <a:bodyPr/>
        <a:lstStyle/>
        <a:p>
          <a:endParaRPr lang="en-GB"/>
        </a:p>
      </dgm:t>
    </dgm:pt>
    <dgm:pt modelId="{A3E2F425-37B1-4072-8EE8-E30DCE56BF6C}">
      <dgm:prSet phldrT="[Text]"/>
      <dgm:spPr/>
      <dgm:t>
        <a:bodyPr/>
        <a:lstStyle/>
        <a:p>
          <a:r>
            <a:rPr lang="en-GB" dirty="0" smtClean="0"/>
            <a:t>Post Deployment</a:t>
          </a:r>
          <a:endParaRPr lang="en-GB" dirty="0"/>
        </a:p>
      </dgm:t>
    </dgm:pt>
    <dgm:pt modelId="{8087F28F-9852-4471-8DAC-8FE7AD1A777B}" type="parTrans" cxnId="{FF96983E-03C1-466F-B424-F81FC61E3AEA}">
      <dgm:prSet/>
      <dgm:spPr/>
      <dgm:t>
        <a:bodyPr/>
        <a:lstStyle/>
        <a:p>
          <a:endParaRPr lang="en-GB"/>
        </a:p>
      </dgm:t>
    </dgm:pt>
    <dgm:pt modelId="{8C9730DD-FC40-4428-85AD-37E167C5A23E}" type="sibTrans" cxnId="{FF96983E-03C1-466F-B424-F81FC61E3AEA}">
      <dgm:prSet/>
      <dgm:spPr>
        <a:ln w="25400">
          <a:solidFill>
            <a:srgbClr val="00B050"/>
          </a:solidFill>
        </a:ln>
      </dgm:spPr>
      <dgm:t>
        <a:bodyPr/>
        <a:lstStyle/>
        <a:p>
          <a:endParaRPr lang="en-GB"/>
        </a:p>
      </dgm:t>
    </dgm:pt>
    <dgm:pt modelId="{190C64AB-8372-49C9-BBD0-FAD3C33CB25D}" type="pres">
      <dgm:prSet presAssocID="{F163D278-7D65-468D-A38F-391F94035C38}" presName="cycle" presStyleCnt="0">
        <dgm:presLayoutVars>
          <dgm:dir/>
          <dgm:resizeHandles val="exact"/>
        </dgm:presLayoutVars>
      </dgm:prSet>
      <dgm:spPr/>
    </dgm:pt>
    <dgm:pt modelId="{521FB652-ECFC-41BF-B0E2-2CC604DB0FF3}" type="pres">
      <dgm:prSet presAssocID="{9AA040A0-05FC-4FF0-A89C-43E2F1711741}" presName="node" presStyleLbl="node1" presStyleIdx="0" presStyleCnt="4">
        <dgm:presLayoutVars>
          <dgm:bulletEnabled val="1"/>
        </dgm:presLayoutVars>
      </dgm:prSet>
      <dgm:spPr/>
      <dgm:t>
        <a:bodyPr/>
        <a:lstStyle/>
        <a:p>
          <a:endParaRPr lang="en-GB"/>
        </a:p>
      </dgm:t>
    </dgm:pt>
    <dgm:pt modelId="{E6EB3DC4-393C-4A47-93EF-076E3E4A9A2A}" type="pres">
      <dgm:prSet presAssocID="{9AA040A0-05FC-4FF0-A89C-43E2F1711741}" presName="spNode" presStyleCnt="0"/>
      <dgm:spPr/>
    </dgm:pt>
    <dgm:pt modelId="{8C6FCB3D-B9B4-4A34-8494-097FF06E15E3}" type="pres">
      <dgm:prSet presAssocID="{AA3866CB-76C7-4DB7-A01D-4E56835273E1}" presName="sibTrans" presStyleLbl="sibTrans1D1" presStyleIdx="0" presStyleCnt="4"/>
      <dgm:spPr/>
      <dgm:t>
        <a:bodyPr/>
        <a:lstStyle/>
        <a:p>
          <a:endParaRPr lang="en-GB"/>
        </a:p>
      </dgm:t>
    </dgm:pt>
    <dgm:pt modelId="{461445F9-4278-4B23-B49B-1B6B5CF1FD29}" type="pres">
      <dgm:prSet presAssocID="{8417569F-D65C-465A-9533-5BFA443DF572}" presName="node" presStyleLbl="node1" presStyleIdx="1" presStyleCnt="4">
        <dgm:presLayoutVars>
          <dgm:bulletEnabled val="1"/>
        </dgm:presLayoutVars>
      </dgm:prSet>
      <dgm:spPr/>
      <dgm:t>
        <a:bodyPr/>
        <a:lstStyle/>
        <a:p>
          <a:endParaRPr lang="en-GB"/>
        </a:p>
      </dgm:t>
    </dgm:pt>
    <dgm:pt modelId="{6516CB70-B1AA-4951-9EEA-2D906854CD09}" type="pres">
      <dgm:prSet presAssocID="{8417569F-D65C-465A-9533-5BFA443DF572}" presName="spNode" presStyleCnt="0"/>
      <dgm:spPr/>
    </dgm:pt>
    <dgm:pt modelId="{620FE313-3D4A-4AA3-8DE8-BE2847AE5BB1}" type="pres">
      <dgm:prSet presAssocID="{A5ED6A96-B584-4120-AEA2-BFB075E55743}" presName="sibTrans" presStyleLbl="sibTrans1D1" presStyleIdx="1" presStyleCnt="4"/>
      <dgm:spPr/>
      <dgm:t>
        <a:bodyPr/>
        <a:lstStyle/>
        <a:p>
          <a:endParaRPr lang="en-GB"/>
        </a:p>
      </dgm:t>
    </dgm:pt>
    <dgm:pt modelId="{83860E58-67E4-4953-8C7E-32AD6AF4C6BA}" type="pres">
      <dgm:prSet presAssocID="{7392C035-AAE1-401A-B807-8D03F9A78AA8}" presName="node" presStyleLbl="node1" presStyleIdx="2" presStyleCnt="4">
        <dgm:presLayoutVars>
          <dgm:bulletEnabled val="1"/>
        </dgm:presLayoutVars>
      </dgm:prSet>
      <dgm:spPr/>
      <dgm:t>
        <a:bodyPr/>
        <a:lstStyle/>
        <a:p>
          <a:endParaRPr lang="en-GB"/>
        </a:p>
      </dgm:t>
    </dgm:pt>
    <dgm:pt modelId="{0FF495C3-EE49-418D-A529-1D82ACC2ADB2}" type="pres">
      <dgm:prSet presAssocID="{7392C035-AAE1-401A-B807-8D03F9A78AA8}" presName="spNode" presStyleCnt="0"/>
      <dgm:spPr/>
    </dgm:pt>
    <dgm:pt modelId="{099C7A40-26C7-4FF9-AB0A-C97F63DF4977}" type="pres">
      <dgm:prSet presAssocID="{731E1E44-38F7-492B-803C-559AD5690C06}" presName="sibTrans" presStyleLbl="sibTrans1D1" presStyleIdx="2" presStyleCnt="4"/>
      <dgm:spPr/>
      <dgm:t>
        <a:bodyPr/>
        <a:lstStyle/>
        <a:p>
          <a:endParaRPr lang="en-GB"/>
        </a:p>
      </dgm:t>
    </dgm:pt>
    <dgm:pt modelId="{A2E2529C-5F2C-44F2-B9DC-7E1FEB1EE278}" type="pres">
      <dgm:prSet presAssocID="{A3E2F425-37B1-4072-8EE8-E30DCE56BF6C}" presName="node" presStyleLbl="node1" presStyleIdx="3" presStyleCnt="4">
        <dgm:presLayoutVars>
          <dgm:bulletEnabled val="1"/>
        </dgm:presLayoutVars>
      </dgm:prSet>
      <dgm:spPr/>
      <dgm:t>
        <a:bodyPr/>
        <a:lstStyle/>
        <a:p>
          <a:endParaRPr lang="en-GB"/>
        </a:p>
      </dgm:t>
    </dgm:pt>
    <dgm:pt modelId="{DD5DA57C-1427-4268-B4C9-847D8DB1351D}" type="pres">
      <dgm:prSet presAssocID="{A3E2F425-37B1-4072-8EE8-E30DCE56BF6C}" presName="spNode" presStyleCnt="0"/>
      <dgm:spPr/>
    </dgm:pt>
    <dgm:pt modelId="{8E6BDB56-81ED-47DE-96B4-C212780B50FE}" type="pres">
      <dgm:prSet presAssocID="{8C9730DD-FC40-4428-85AD-37E167C5A23E}" presName="sibTrans" presStyleLbl="sibTrans1D1" presStyleIdx="3" presStyleCnt="4"/>
      <dgm:spPr/>
      <dgm:t>
        <a:bodyPr/>
        <a:lstStyle/>
        <a:p>
          <a:endParaRPr lang="en-GB"/>
        </a:p>
      </dgm:t>
    </dgm:pt>
  </dgm:ptLst>
  <dgm:cxnLst>
    <dgm:cxn modelId="{5AED0C8F-904B-4F45-921D-F7576B362BD5}" type="presOf" srcId="{8C9730DD-FC40-4428-85AD-37E167C5A23E}" destId="{8E6BDB56-81ED-47DE-96B4-C212780B50FE}" srcOrd="0" destOrd="0" presId="urn:microsoft.com/office/officeart/2005/8/layout/cycle5"/>
    <dgm:cxn modelId="{D7F2082A-45A6-40C8-83F3-831C9AA8280E}" type="presOf" srcId="{731E1E44-38F7-492B-803C-559AD5690C06}" destId="{099C7A40-26C7-4FF9-AB0A-C97F63DF4977}" srcOrd="0" destOrd="0" presId="urn:microsoft.com/office/officeart/2005/8/layout/cycle5"/>
    <dgm:cxn modelId="{C9B4C95E-F8EA-464E-A8A9-E0C9ADD15976}" type="presOf" srcId="{7392C035-AAE1-401A-B807-8D03F9A78AA8}" destId="{83860E58-67E4-4953-8C7E-32AD6AF4C6BA}" srcOrd="0" destOrd="0" presId="urn:microsoft.com/office/officeart/2005/8/layout/cycle5"/>
    <dgm:cxn modelId="{1A69637B-6423-45DA-88B7-08CB1F220B3D}" type="presOf" srcId="{A3E2F425-37B1-4072-8EE8-E30DCE56BF6C}" destId="{A2E2529C-5F2C-44F2-B9DC-7E1FEB1EE278}" srcOrd="0" destOrd="0" presId="urn:microsoft.com/office/officeart/2005/8/layout/cycle5"/>
    <dgm:cxn modelId="{024B085C-78E5-4B08-967B-EB7386E5B3AB}" type="presOf" srcId="{9AA040A0-05FC-4FF0-A89C-43E2F1711741}" destId="{521FB652-ECFC-41BF-B0E2-2CC604DB0FF3}" srcOrd="0" destOrd="0" presId="urn:microsoft.com/office/officeart/2005/8/layout/cycle5"/>
    <dgm:cxn modelId="{7CF62C48-F13C-4745-AB56-82F3C5AC6639}" type="presOf" srcId="{A5ED6A96-B584-4120-AEA2-BFB075E55743}" destId="{620FE313-3D4A-4AA3-8DE8-BE2847AE5BB1}" srcOrd="0" destOrd="0" presId="urn:microsoft.com/office/officeart/2005/8/layout/cycle5"/>
    <dgm:cxn modelId="{816A1F59-166A-4BA2-A509-B3CA01897989}" type="presOf" srcId="{8417569F-D65C-465A-9533-5BFA443DF572}" destId="{461445F9-4278-4B23-B49B-1B6B5CF1FD29}" srcOrd="0" destOrd="0" presId="urn:microsoft.com/office/officeart/2005/8/layout/cycle5"/>
    <dgm:cxn modelId="{32A061C0-D7E7-4568-AE86-51E89C4371F7}" srcId="{F163D278-7D65-468D-A38F-391F94035C38}" destId="{7392C035-AAE1-401A-B807-8D03F9A78AA8}" srcOrd="2" destOrd="0" parTransId="{FBA7CF09-51CA-4685-A109-11F854057B2C}" sibTransId="{731E1E44-38F7-492B-803C-559AD5690C06}"/>
    <dgm:cxn modelId="{BA1B01A6-9276-4DB7-901F-7205AD3A83D4}" type="presOf" srcId="{AA3866CB-76C7-4DB7-A01D-4E56835273E1}" destId="{8C6FCB3D-B9B4-4A34-8494-097FF06E15E3}" srcOrd="0" destOrd="0" presId="urn:microsoft.com/office/officeart/2005/8/layout/cycle5"/>
    <dgm:cxn modelId="{95082B1F-C23A-4ACF-8F29-F8CC486CDF8F}" srcId="{F163D278-7D65-468D-A38F-391F94035C38}" destId="{8417569F-D65C-465A-9533-5BFA443DF572}" srcOrd="1" destOrd="0" parTransId="{0A5D2B13-5E9F-4B88-B0C9-C349D870FEC4}" sibTransId="{A5ED6A96-B584-4120-AEA2-BFB075E55743}"/>
    <dgm:cxn modelId="{2275B1ED-FCF6-4638-B610-B18286DEFAFA}" type="presOf" srcId="{F163D278-7D65-468D-A38F-391F94035C38}" destId="{190C64AB-8372-49C9-BBD0-FAD3C33CB25D}" srcOrd="0" destOrd="0" presId="urn:microsoft.com/office/officeart/2005/8/layout/cycle5"/>
    <dgm:cxn modelId="{FF96983E-03C1-466F-B424-F81FC61E3AEA}" srcId="{F163D278-7D65-468D-A38F-391F94035C38}" destId="{A3E2F425-37B1-4072-8EE8-E30DCE56BF6C}" srcOrd="3" destOrd="0" parTransId="{8087F28F-9852-4471-8DAC-8FE7AD1A777B}" sibTransId="{8C9730DD-FC40-4428-85AD-37E167C5A23E}"/>
    <dgm:cxn modelId="{B1203E4A-E6CE-4AAF-992E-588DC7844340}" srcId="{F163D278-7D65-468D-A38F-391F94035C38}" destId="{9AA040A0-05FC-4FF0-A89C-43E2F1711741}" srcOrd="0" destOrd="0" parTransId="{4305AFC6-9EA5-424D-A49B-C9F1AFF918B0}" sibTransId="{AA3866CB-76C7-4DB7-A01D-4E56835273E1}"/>
    <dgm:cxn modelId="{969E9110-C7B0-446C-94AC-D1D6134F777B}" type="presParOf" srcId="{190C64AB-8372-49C9-BBD0-FAD3C33CB25D}" destId="{521FB652-ECFC-41BF-B0E2-2CC604DB0FF3}" srcOrd="0" destOrd="0" presId="urn:microsoft.com/office/officeart/2005/8/layout/cycle5"/>
    <dgm:cxn modelId="{1F3D0721-2D6F-4B55-A6C1-A5C784C815AA}" type="presParOf" srcId="{190C64AB-8372-49C9-BBD0-FAD3C33CB25D}" destId="{E6EB3DC4-393C-4A47-93EF-076E3E4A9A2A}" srcOrd="1" destOrd="0" presId="urn:microsoft.com/office/officeart/2005/8/layout/cycle5"/>
    <dgm:cxn modelId="{D74630A1-A866-4DF7-B6C8-7C3B39EF466A}" type="presParOf" srcId="{190C64AB-8372-49C9-BBD0-FAD3C33CB25D}" destId="{8C6FCB3D-B9B4-4A34-8494-097FF06E15E3}" srcOrd="2" destOrd="0" presId="urn:microsoft.com/office/officeart/2005/8/layout/cycle5"/>
    <dgm:cxn modelId="{836EF9C2-3C0C-45E0-BFC4-0994F3192FE3}" type="presParOf" srcId="{190C64AB-8372-49C9-BBD0-FAD3C33CB25D}" destId="{461445F9-4278-4B23-B49B-1B6B5CF1FD29}" srcOrd="3" destOrd="0" presId="urn:microsoft.com/office/officeart/2005/8/layout/cycle5"/>
    <dgm:cxn modelId="{35A4F4D3-CE17-4A0C-AD04-D789DCB97E68}" type="presParOf" srcId="{190C64AB-8372-49C9-BBD0-FAD3C33CB25D}" destId="{6516CB70-B1AA-4951-9EEA-2D906854CD09}" srcOrd="4" destOrd="0" presId="urn:microsoft.com/office/officeart/2005/8/layout/cycle5"/>
    <dgm:cxn modelId="{F9E26459-C60F-47B0-BD6A-6F77FAED1C19}" type="presParOf" srcId="{190C64AB-8372-49C9-BBD0-FAD3C33CB25D}" destId="{620FE313-3D4A-4AA3-8DE8-BE2847AE5BB1}" srcOrd="5" destOrd="0" presId="urn:microsoft.com/office/officeart/2005/8/layout/cycle5"/>
    <dgm:cxn modelId="{242DF9CB-0D50-42D9-B78F-97C3ECA9560D}" type="presParOf" srcId="{190C64AB-8372-49C9-BBD0-FAD3C33CB25D}" destId="{83860E58-67E4-4953-8C7E-32AD6AF4C6BA}" srcOrd="6" destOrd="0" presId="urn:microsoft.com/office/officeart/2005/8/layout/cycle5"/>
    <dgm:cxn modelId="{E77583D1-D74E-4C22-A8BB-D43819CC38B9}" type="presParOf" srcId="{190C64AB-8372-49C9-BBD0-FAD3C33CB25D}" destId="{0FF495C3-EE49-418D-A529-1D82ACC2ADB2}" srcOrd="7" destOrd="0" presId="urn:microsoft.com/office/officeart/2005/8/layout/cycle5"/>
    <dgm:cxn modelId="{ADDF2584-CD03-4804-875D-DF51077D4DA7}" type="presParOf" srcId="{190C64AB-8372-49C9-BBD0-FAD3C33CB25D}" destId="{099C7A40-26C7-4FF9-AB0A-C97F63DF4977}" srcOrd="8" destOrd="0" presId="urn:microsoft.com/office/officeart/2005/8/layout/cycle5"/>
    <dgm:cxn modelId="{077CB24E-B2FD-49C7-B56B-AD991D4DB514}" type="presParOf" srcId="{190C64AB-8372-49C9-BBD0-FAD3C33CB25D}" destId="{A2E2529C-5F2C-44F2-B9DC-7E1FEB1EE278}" srcOrd="9" destOrd="0" presId="urn:microsoft.com/office/officeart/2005/8/layout/cycle5"/>
    <dgm:cxn modelId="{2B46A48B-11CE-426E-A023-BD64A7EFA71D}" type="presParOf" srcId="{190C64AB-8372-49C9-BBD0-FAD3C33CB25D}" destId="{DD5DA57C-1427-4268-B4C9-847D8DB1351D}" srcOrd="10" destOrd="0" presId="urn:microsoft.com/office/officeart/2005/8/layout/cycle5"/>
    <dgm:cxn modelId="{67234ADB-29CE-403B-A499-06BD9DDB08FB}" type="presParOf" srcId="{190C64AB-8372-49C9-BBD0-FAD3C33CB25D}" destId="{8E6BDB56-81ED-47DE-96B4-C212780B50FE}"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572771-8BD2-4467-999E-40BB73475B7A}"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n-GB"/>
        </a:p>
      </dgm:t>
    </dgm:pt>
    <dgm:pt modelId="{527D69CF-BAA0-4726-88BE-1083D25B2733}">
      <dgm:prSet phldrT="[Text]" custT="1"/>
      <dgm:spPr/>
      <dgm:t>
        <a:bodyPr/>
        <a:lstStyle/>
        <a:p>
          <a:r>
            <a:rPr lang="en-GB" sz="1400" b="1" dirty="0" smtClean="0"/>
            <a:t>WHO staff</a:t>
          </a:r>
          <a:endParaRPr lang="en-GB" sz="1400" b="1" dirty="0"/>
        </a:p>
      </dgm:t>
    </dgm:pt>
    <dgm:pt modelId="{BDFF9F73-D77E-433C-8C34-C1F883D5EEFA}" type="parTrans" cxnId="{230F8871-D2D7-488A-A08C-E8A155563C2B}">
      <dgm:prSet/>
      <dgm:spPr/>
      <dgm:t>
        <a:bodyPr/>
        <a:lstStyle/>
        <a:p>
          <a:endParaRPr lang="en-GB"/>
        </a:p>
      </dgm:t>
    </dgm:pt>
    <dgm:pt modelId="{24B36921-DB73-47D5-AC16-2DE0621C8910}" type="sibTrans" cxnId="{230F8871-D2D7-488A-A08C-E8A155563C2B}">
      <dgm:prSet/>
      <dgm:spPr/>
      <dgm:t>
        <a:bodyPr/>
        <a:lstStyle/>
        <a:p>
          <a:endParaRPr lang="en-GB"/>
        </a:p>
      </dgm:t>
    </dgm:pt>
    <dgm:pt modelId="{E3E079A7-5124-49F5-AB68-90DA918EAC4C}">
      <dgm:prSet phldrT="[Text]" custT="1"/>
      <dgm:spPr/>
      <dgm:t>
        <a:bodyPr/>
        <a:lstStyle/>
        <a:p>
          <a:r>
            <a:rPr lang="en-GB" sz="1400" b="1" dirty="0" smtClean="0"/>
            <a:t>WHO consultants</a:t>
          </a:r>
          <a:endParaRPr lang="en-GB" sz="1400" b="1" dirty="0"/>
        </a:p>
      </dgm:t>
    </dgm:pt>
    <dgm:pt modelId="{25BCCFAA-EA51-415D-A568-4E433F5EA159}" type="parTrans" cxnId="{5E22EC83-46E6-4A88-A201-FEAFC64E7761}">
      <dgm:prSet/>
      <dgm:spPr/>
      <dgm:t>
        <a:bodyPr/>
        <a:lstStyle/>
        <a:p>
          <a:endParaRPr lang="en-GB"/>
        </a:p>
      </dgm:t>
    </dgm:pt>
    <dgm:pt modelId="{08800749-E117-4503-B24A-CF3EBF0FA2BA}" type="sibTrans" cxnId="{5E22EC83-46E6-4A88-A201-FEAFC64E7761}">
      <dgm:prSet/>
      <dgm:spPr/>
      <dgm:t>
        <a:bodyPr/>
        <a:lstStyle/>
        <a:p>
          <a:endParaRPr lang="en-GB"/>
        </a:p>
      </dgm:t>
    </dgm:pt>
    <dgm:pt modelId="{FA2C0741-7BD2-4BB1-A7F6-BB3727B24617}">
      <dgm:prSet phldrT="[Text]" custT="1"/>
      <dgm:spPr/>
      <dgm:t>
        <a:bodyPr/>
        <a:lstStyle/>
        <a:p>
          <a:r>
            <a:rPr lang="en-GB" sz="1400" b="1" dirty="0" smtClean="0"/>
            <a:t>Stand-by partners</a:t>
          </a:r>
          <a:endParaRPr lang="en-GB" sz="1400" b="1" dirty="0"/>
        </a:p>
      </dgm:t>
    </dgm:pt>
    <dgm:pt modelId="{4F3323A7-4067-4FFF-9A67-E48A39688B61}" type="parTrans" cxnId="{D4763465-C8FE-49A3-89B9-72C8BAF1F99E}">
      <dgm:prSet/>
      <dgm:spPr/>
      <dgm:t>
        <a:bodyPr/>
        <a:lstStyle/>
        <a:p>
          <a:endParaRPr lang="en-GB"/>
        </a:p>
      </dgm:t>
    </dgm:pt>
    <dgm:pt modelId="{E332A85B-E0B6-4B6B-9540-9A8B3C0B52BF}" type="sibTrans" cxnId="{D4763465-C8FE-49A3-89B9-72C8BAF1F99E}">
      <dgm:prSet/>
      <dgm:spPr/>
      <dgm:t>
        <a:bodyPr/>
        <a:lstStyle/>
        <a:p>
          <a:endParaRPr lang="en-GB"/>
        </a:p>
      </dgm:t>
    </dgm:pt>
    <dgm:pt modelId="{7591CC00-24A4-45E6-8B16-ADAF7003F1F8}" type="pres">
      <dgm:prSet presAssocID="{AC572771-8BD2-4467-999E-40BB73475B7A}" presName="Name0" presStyleCnt="0">
        <dgm:presLayoutVars>
          <dgm:dir/>
          <dgm:resizeHandles val="exact"/>
        </dgm:presLayoutVars>
      </dgm:prSet>
      <dgm:spPr/>
      <dgm:t>
        <a:bodyPr/>
        <a:lstStyle/>
        <a:p>
          <a:endParaRPr lang="en-GB"/>
        </a:p>
      </dgm:t>
    </dgm:pt>
    <dgm:pt modelId="{1AB101B3-0BAD-4B4B-ACD9-B47CC51E47A6}" type="pres">
      <dgm:prSet presAssocID="{527D69CF-BAA0-4726-88BE-1083D25B2733}" presName="Name5" presStyleLbl="vennNode1" presStyleIdx="0" presStyleCnt="3">
        <dgm:presLayoutVars>
          <dgm:bulletEnabled val="1"/>
        </dgm:presLayoutVars>
      </dgm:prSet>
      <dgm:spPr/>
      <dgm:t>
        <a:bodyPr/>
        <a:lstStyle/>
        <a:p>
          <a:endParaRPr lang="en-GB"/>
        </a:p>
      </dgm:t>
    </dgm:pt>
    <dgm:pt modelId="{14BDA994-DF37-442A-9174-349E4937799E}" type="pres">
      <dgm:prSet presAssocID="{24B36921-DB73-47D5-AC16-2DE0621C8910}" presName="space" presStyleCnt="0"/>
      <dgm:spPr/>
    </dgm:pt>
    <dgm:pt modelId="{B10426F8-E38C-4819-B6E4-96FA02666AC1}" type="pres">
      <dgm:prSet presAssocID="{E3E079A7-5124-49F5-AB68-90DA918EAC4C}" presName="Name5" presStyleLbl="vennNode1" presStyleIdx="1" presStyleCnt="3">
        <dgm:presLayoutVars>
          <dgm:bulletEnabled val="1"/>
        </dgm:presLayoutVars>
      </dgm:prSet>
      <dgm:spPr/>
      <dgm:t>
        <a:bodyPr/>
        <a:lstStyle/>
        <a:p>
          <a:endParaRPr lang="en-GB"/>
        </a:p>
      </dgm:t>
    </dgm:pt>
    <dgm:pt modelId="{C89D28C9-EE50-4E35-9EFE-69080724055E}" type="pres">
      <dgm:prSet presAssocID="{08800749-E117-4503-B24A-CF3EBF0FA2BA}" presName="space" presStyleCnt="0"/>
      <dgm:spPr/>
    </dgm:pt>
    <dgm:pt modelId="{386F88BF-0636-4244-8D53-FC1C2193422E}" type="pres">
      <dgm:prSet presAssocID="{FA2C0741-7BD2-4BB1-A7F6-BB3727B24617}" presName="Name5" presStyleLbl="vennNode1" presStyleIdx="2" presStyleCnt="3" custLinFactNeighborX="3609" custLinFactNeighborY="-3374">
        <dgm:presLayoutVars>
          <dgm:bulletEnabled val="1"/>
        </dgm:presLayoutVars>
      </dgm:prSet>
      <dgm:spPr/>
      <dgm:t>
        <a:bodyPr/>
        <a:lstStyle/>
        <a:p>
          <a:endParaRPr lang="en-GB"/>
        </a:p>
      </dgm:t>
    </dgm:pt>
  </dgm:ptLst>
  <dgm:cxnLst>
    <dgm:cxn modelId="{FA071C32-AC7F-4A92-B282-52117B5232BC}" type="presOf" srcId="{FA2C0741-7BD2-4BB1-A7F6-BB3727B24617}" destId="{386F88BF-0636-4244-8D53-FC1C2193422E}" srcOrd="0" destOrd="0" presId="urn:microsoft.com/office/officeart/2005/8/layout/venn3"/>
    <dgm:cxn modelId="{93DBA757-F310-4566-BBB4-E205CE19893B}" type="presOf" srcId="{AC572771-8BD2-4467-999E-40BB73475B7A}" destId="{7591CC00-24A4-45E6-8B16-ADAF7003F1F8}" srcOrd="0" destOrd="0" presId="urn:microsoft.com/office/officeart/2005/8/layout/venn3"/>
    <dgm:cxn modelId="{52CACCC8-1468-44F7-B0CA-E10A4B6FE6B0}" type="presOf" srcId="{527D69CF-BAA0-4726-88BE-1083D25B2733}" destId="{1AB101B3-0BAD-4B4B-ACD9-B47CC51E47A6}" srcOrd="0" destOrd="0" presId="urn:microsoft.com/office/officeart/2005/8/layout/venn3"/>
    <dgm:cxn modelId="{D4763465-C8FE-49A3-89B9-72C8BAF1F99E}" srcId="{AC572771-8BD2-4467-999E-40BB73475B7A}" destId="{FA2C0741-7BD2-4BB1-A7F6-BB3727B24617}" srcOrd="2" destOrd="0" parTransId="{4F3323A7-4067-4FFF-9A67-E48A39688B61}" sibTransId="{E332A85B-E0B6-4B6B-9540-9A8B3C0B52BF}"/>
    <dgm:cxn modelId="{230F8871-D2D7-488A-A08C-E8A155563C2B}" srcId="{AC572771-8BD2-4467-999E-40BB73475B7A}" destId="{527D69CF-BAA0-4726-88BE-1083D25B2733}" srcOrd="0" destOrd="0" parTransId="{BDFF9F73-D77E-433C-8C34-C1F883D5EEFA}" sibTransId="{24B36921-DB73-47D5-AC16-2DE0621C8910}"/>
    <dgm:cxn modelId="{3B4E5D3A-60D9-4825-9707-0197468839D3}" type="presOf" srcId="{E3E079A7-5124-49F5-AB68-90DA918EAC4C}" destId="{B10426F8-E38C-4819-B6E4-96FA02666AC1}" srcOrd="0" destOrd="0" presId="urn:microsoft.com/office/officeart/2005/8/layout/venn3"/>
    <dgm:cxn modelId="{5E22EC83-46E6-4A88-A201-FEAFC64E7761}" srcId="{AC572771-8BD2-4467-999E-40BB73475B7A}" destId="{E3E079A7-5124-49F5-AB68-90DA918EAC4C}" srcOrd="1" destOrd="0" parTransId="{25BCCFAA-EA51-415D-A568-4E433F5EA159}" sibTransId="{08800749-E117-4503-B24A-CF3EBF0FA2BA}"/>
    <dgm:cxn modelId="{28E99EFB-CB75-4FE0-9EF0-63CE57F88631}" type="presParOf" srcId="{7591CC00-24A4-45E6-8B16-ADAF7003F1F8}" destId="{1AB101B3-0BAD-4B4B-ACD9-B47CC51E47A6}" srcOrd="0" destOrd="0" presId="urn:microsoft.com/office/officeart/2005/8/layout/venn3"/>
    <dgm:cxn modelId="{1BDC10B1-8BF6-453B-A380-803D5942DE1D}" type="presParOf" srcId="{7591CC00-24A4-45E6-8B16-ADAF7003F1F8}" destId="{14BDA994-DF37-442A-9174-349E4937799E}" srcOrd="1" destOrd="0" presId="urn:microsoft.com/office/officeart/2005/8/layout/venn3"/>
    <dgm:cxn modelId="{8E2C088C-0D6F-40AC-9641-A9F865C370D9}" type="presParOf" srcId="{7591CC00-24A4-45E6-8B16-ADAF7003F1F8}" destId="{B10426F8-E38C-4819-B6E4-96FA02666AC1}" srcOrd="2" destOrd="0" presId="urn:microsoft.com/office/officeart/2005/8/layout/venn3"/>
    <dgm:cxn modelId="{A719C9B5-B1DE-4FDA-80F0-7B301D34E9BF}" type="presParOf" srcId="{7591CC00-24A4-45E6-8B16-ADAF7003F1F8}" destId="{C89D28C9-EE50-4E35-9EFE-69080724055E}" srcOrd="3" destOrd="0" presId="urn:microsoft.com/office/officeart/2005/8/layout/venn3"/>
    <dgm:cxn modelId="{8E3313DC-0185-454C-8E54-5B82EACF4A33}" type="presParOf" srcId="{7591CC00-24A4-45E6-8B16-ADAF7003F1F8}" destId="{386F88BF-0636-4244-8D53-FC1C2193422E}" srcOrd="4" destOrd="0" presId="urn:microsoft.com/office/officeart/2005/8/layout/venn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8075FB4-B0E7-4671-AF44-64E25E56F16B}" type="doc">
      <dgm:prSet loTypeId="urn:microsoft.com/office/officeart/2005/8/layout/hChevron3" loCatId="process" qsTypeId="urn:microsoft.com/office/officeart/2005/8/quickstyle/simple1" qsCatId="simple" csTypeId="urn:microsoft.com/office/officeart/2005/8/colors/accent1_3" csCatId="accent1" phldr="1"/>
      <dgm:spPr/>
    </dgm:pt>
    <dgm:pt modelId="{BFE34446-288B-4EEF-8FA5-430FD54B0CF4}">
      <dgm:prSet phldrT="[Text]" custT="1"/>
      <dgm:spPr>
        <a:solidFill>
          <a:schemeClr val="accent1">
            <a:lumMod val="75000"/>
          </a:schemeClr>
        </a:solidFill>
      </dgm:spPr>
      <dgm:t>
        <a:bodyPr/>
        <a:lstStyle/>
        <a:p>
          <a:pPr algn="l"/>
          <a:r>
            <a:rPr lang="en-GB" sz="1150" b="1" dirty="0" smtClean="0">
              <a:solidFill>
                <a:schemeClr val="tx1"/>
              </a:solidFill>
            </a:rPr>
            <a:t>Recruit Resources</a:t>
          </a:r>
          <a:endParaRPr lang="en-GB" sz="1150" b="1" dirty="0">
            <a:solidFill>
              <a:schemeClr val="tx1"/>
            </a:solidFill>
          </a:endParaRPr>
        </a:p>
      </dgm:t>
    </dgm:pt>
    <dgm:pt modelId="{F43AAEED-5931-4AFF-BCB3-23DFE1061ED7}" type="parTrans" cxnId="{9E7DB65F-D8EE-47EC-85D6-5C42E6094613}">
      <dgm:prSet/>
      <dgm:spPr/>
      <dgm:t>
        <a:bodyPr/>
        <a:lstStyle/>
        <a:p>
          <a:pPr algn="l"/>
          <a:endParaRPr lang="en-GB" sz="1150" b="1"/>
        </a:p>
      </dgm:t>
    </dgm:pt>
    <dgm:pt modelId="{564F2503-FA98-42F5-984A-813CEC90A287}" type="sibTrans" cxnId="{9E7DB65F-D8EE-47EC-85D6-5C42E6094613}">
      <dgm:prSet/>
      <dgm:spPr/>
      <dgm:t>
        <a:bodyPr/>
        <a:lstStyle/>
        <a:p>
          <a:pPr algn="l"/>
          <a:endParaRPr lang="en-GB" sz="1150" b="1"/>
        </a:p>
      </dgm:t>
    </dgm:pt>
    <dgm:pt modelId="{3AA3AD0F-43F0-41C2-886E-4F76451CAB1A}">
      <dgm:prSet phldrT="[Text]" custT="1"/>
      <dgm:spPr>
        <a:solidFill>
          <a:schemeClr val="accent1">
            <a:lumMod val="60000"/>
            <a:lumOff val="40000"/>
          </a:schemeClr>
        </a:solidFill>
      </dgm:spPr>
      <dgm:t>
        <a:bodyPr/>
        <a:lstStyle/>
        <a:p>
          <a:pPr algn="l"/>
          <a:r>
            <a:rPr lang="en-GB" sz="1150" b="1" dirty="0" smtClean="0">
              <a:solidFill>
                <a:schemeClr val="tx1"/>
              </a:solidFill>
            </a:rPr>
            <a:t>Deploy Resources</a:t>
          </a:r>
          <a:endParaRPr lang="en-GB" sz="1150" b="1" dirty="0">
            <a:solidFill>
              <a:schemeClr val="tx1"/>
            </a:solidFill>
          </a:endParaRPr>
        </a:p>
      </dgm:t>
    </dgm:pt>
    <dgm:pt modelId="{CA9A0348-8141-458C-B063-8ED8CD28E6DE}" type="parTrans" cxnId="{9768720A-FD21-4037-B3EA-6894EE1C35C2}">
      <dgm:prSet/>
      <dgm:spPr/>
      <dgm:t>
        <a:bodyPr/>
        <a:lstStyle/>
        <a:p>
          <a:pPr algn="l"/>
          <a:endParaRPr lang="en-GB" sz="1150" b="1"/>
        </a:p>
      </dgm:t>
    </dgm:pt>
    <dgm:pt modelId="{E77C0B3D-FC78-4E7A-AB75-B67E6EE99BF3}" type="sibTrans" cxnId="{9768720A-FD21-4037-B3EA-6894EE1C35C2}">
      <dgm:prSet/>
      <dgm:spPr/>
      <dgm:t>
        <a:bodyPr/>
        <a:lstStyle/>
        <a:p>
          <a:pPr algn="l"/>
          <a:endParaRPr lang="en-GB" sz="1150" b="1"/>
        </a:p>
      </dgm:t>
    </dgm:pt>
    <dgm:pt modelId="{4A53BB73-8456-42FA-854E-B0E2C35B842F}">
      <dgm:prSet phldrT="[Text]" custT="1"/>
      <dgm:spPr>
        <a:solidFill>
          <a:schemeClr val="accent1">
            <a:lumMod val="40000"/>
            <a:lumOff val="60000"/>
          </a:schemeClr>
        </a:solidFill>
      </dgm:spPr>
      <dgm:t>
        <a:bodyPr/>
        <a:lstStyle/>
        <a:p>
          <a:pPr algn="l"/>
          <a:r>
            <a:rPr lang="en-GB" sz="1150" b="1" dirty="0" smtClean="0">
              <a:solidFill>
                <a:schemeClr val="tx1"/>
              </a:solidFill>
            </a:rPr>
            <a:t>Complete Post Deployment activities</a:t>
          </a:r>
          <a:endParaRPr lang="en-GB" sz="1150" b="1" dirty="0">
            <a:solidFill>
              <a:schemeClr val="tx1"/>
            </a:solidFill>
          </a:endParaRPr>
        </a:p>
      </dgm:t>
    </dgm:pt>
    <dgm:pt modelId="{5D809849-942A-401E-82B7-C76D67F1F173}" type="parTrans" cxnId="{E91F78D2-D83B-4581-824C-3B9BC2171231}">
      <dgm:prSet/>
      <dgm:spPr/>
      <dgm:t>
        <a:bodyPr/>
        <a:lstStyle/>
        <a:p>
          <a:pPr algn="l"/>
          <a:endParaRPr lang="en-GB" sz="1150" b="1"/>
        </a:p>
      </dgm:t>
    </dgm:pt>
    <dgm:pt modelId="{1AECFE1D-45A9-49B8-A2FD-EB1E2155A7DE}" type="sibTrans" cxnId="{E91F78D2-D83B-4581-824C-3B9BC2171231}">
      <dgm:prSet/>
      <dgm:spPr/>
      <dgm:t>
        <a:bodyPr/>
        <a:lstStyle/>
        <a:p>
          <a:pPr algn="l"/>
          <a:endParaRPr lang="en-GB" sz="1150" b="1"/>
        </a:p>
      </dgm:t>
    </dgm:pt>
    <dgm:pt modelId="{BB1C07F9-BB75-4148-B7B4-CA55F899EFDB}" type="pres">
      <dgm:prSet presAssocID="{F8075FB4-B0E7-4671-AF44-64E25E56F16B}" presName="Name0" presStyleCnt="0">
        <dgm:presLayoutVars>
          <dgm:dir/>
          <dgm:resizeHandles val="exact"/>
        </dgm:presLayoutVars>
      </dgm:prSet>
      <dgm:spPr/>
    </dgm:pt>
    <dgm:pt modelId="{5104484D-2426-431A-A6A4-E6FF149D445E}" type="pres">
      <dgm:prSet presAssocID="{BFE34446-288B-4EEF-8FA5-430FD54B0CF4}" presName="parTxOnly" presStyleLbl="node1" presStyleIdx="0" presStyleCnt="3" custScaleX="130472" custLinFactX="27788" custLinFactNeighborX="100000">
        <dgm:presLayoutVars>
          <dgm:bulletEnabled val="1"/>
        </dgm:presLayoutVars>
      </dgm:prSet>
      <dgm:spPr/>
      <dgm:t>
        <a:bodyPr/>
        <a:lstStyle/>
        <a:p>
          <a:endParaRPr lang="en-GB"/>
        </a:p>
      </dgm:t>
    </dgm:pt>
    <dgm:pt modelId="{A6266846-ACD9-4A02-94BF-4E517E9D2137}" type="pres">
      <dgm:prSet presAssocID="{564F2503-FA98-42F5-984A-813CEC90A287}" presName="parSpace" presStyleCnt="0"/>
      <dgm:spPr/>
    </dgm:pt>
    <dgm:pt modelId="{8A3AD8E5-9B27-4714-88D8-24B93337F6E8}" type="pres">
      <dgm:prSet presAssocID="{3AA3AD0F-43F0-41C2-886E-4F76451CAB1A}" presName="parTxOnly" presStyleLbl="node1" presStyleIdx="1" presStyleCnt="3" custScaleX="189151" custLinFactX="30474" custLinFactNeighborX="100000">
        <dgm:presLayoutVars>
          <dgm:bulletEnabled val="1"/>
        </dgm:presLayoutVars>
      </dgm:prSet>
      <dgm:spPr/>
      <dgm:t>
        <a:bodyPr/>
        <a:lstStyle/>
        <a:p>
          <a:endParaRPr lang="en-GB"/>
        </a:p>
      </dgm:t>
    </dgm:pt>
    <dgm:pt modelId="{91DDE87D-492E-4E9E-A5B0-20C3A4FB4A2F}" type="pres">
      <dgm:prSet presAssocID="{E77C0B3D-FC78-4E7A-AB75-B67E6EE99BF3}" presName="parSpace" presStyleCnt="0"/>
      <dgm:spPr/>
    </dgm:pt>
    <dgm:pt modelId="{E08E38F7-8B82-4837-8F06-B3BC8FAD83D3}" type="pres">
      <dgm:prSet presAssocID="{4A53BB73-8456-42FA-854E-B0E2C35B842F}" presName="parTxOnly" presStyleLbl="node1" presStyleIdx="2" presStyleCnt="3" custScaleX="124671" custLinFactX="1282" custLinFactNeighborX="100000">
        <dgm:presLayoutVars>
          <dgm:bulletEnabled val="1"/>
        </dgm:presLayoutVars>
      </dgm:prSet>
      <dgm:spPr/>
      <dgm:t>
        <a:bodyPr/>
        <a:lstStyle/>
        <a:p>
          <a:endParaRPr lang="en-GB"/>
        </a:p>
      </dgm:t>
    </dgm:pt>
  </dgm:ptLst>
  <dgm:cxnLst>
    <dgm:cxn modelId="{460C570D-B15A-475A-B5EA-24FBDB89EE02}" type="presOf" srcId="{BFE34446-288B-4EEF-8FA5-430FD54B0CF4}" destId="{5104484D-2426-431A-A6A4-E6FF149D445E}" srcOrd="0" destOrd="0" presId="urn:microsoft.com/office/officeart/2005/8/layout/hChevron3"/>
    <dgm:cxn modelId="{5D5AA32B-4964-40D4-82A4-27283EB4CAB9}" type="presOf" srcId="{3AA3AD0F-43F0-41C2-886E-4F76451CAB1A}" destId="{8A3AD8E5-9B27-4714-88D8-24B93337F6E8}" srcOrd="0" destOrd="0" presId="urn:microsoft.com/office/officeart/2005/8/layout/hChevron3"/>
    <dgm:cxn modelId="{9768720A-FD21-4037-B3EA-6894EE1C35C2}" srcId="{F8075FB4-B0E7-4671-AF44-64E25E56F16B}" destId="{3AA3AD0F-43F0-41C2-886E-4F76451CAB1A}" srcOrd="1" destOrd="0" parTransId="{CA9A0348-8141-458C-B063-8ED8CD28E6DE}" sibTransId="{E77C0B3D-FC78-4E7A-AB75-B67E6EE99BF3}"/>
    <dgm:cxn modelId="{9E7DB65F-D8EE-47EC-85D6-5C42E6094613}" srcId="{F8075FB4-B0E7-4671-AF44-64E25E56F16B}" destId="{BFE34446-288B-4EEF-8FA5-430FD54B0CF4}" srcOrd="0" destOrd="0" parTransId="{F43AAEED-5931-4AFF-BCB3-23DFE1061ED7}" sibTransId="{564F2503-FA98-42F5-984A-813CEC90A287}"/>
    <dgm:cxn modelId="{FE93176E-73FC-4AB4-A7FE-96761D28F373}" type="presOf" srcId="{4A53BB73-8456-42FA-854E-B0E2C35B842F}" destId="{E08E38F7-8B82-4837-8F06-B3BC8FAD83D3}" srcOrd="0" destOrd="0" presId="urn:microsoft.com/office/officeart/2005/8/layout/hChevron3"/>
    <dgm:cxn modelId="{0449FF23-24D5-42E6-AFCE-0EEA0F3B0F74}" type="presOf" srcId="{F8075FB4-B0E7-4671-AF44-64E25E56F16B}" destId="{BB1C07F9-BB75-4148-B7B4-CA55F899EFDB}" srcOrd="0" destOrd="0" presId="urn:microsoft.com/office/officeart/2005/8/layout/hChevron3"/>
    <dgm:cxn modelId="{E91F78D2-D83B-4581-824C-3B9BC2171231}" srcId="{F8075FB4-B0E7-4671-AF44-64E25E56F16B}" destId="{4A53BB73-8456-42FA-854E-B0E2C35B842F}" srcOrd="2" destOrd="0" parTransId="{5D809849-942A-401E-82B7-C76D67F1F173}" sibTransId="{1AECFE1D-45A9-49B8-A2FD-EB1E2155A7DE}"/>
    <dgm:cxn modelId="{B3BEC1AC-06FE-4D0D-A139-3D2EC0B59CE0}" type="presParOf" srcId="{BB1C07F9-BB75-4148-B7B4-CA55F899EFDB}" destId="{5104484D-2426-431A-A6A4-E6FF149D445E}" srcOrd="0" destOrd="0" presId="urn:microsoft.com/office/officeart/2005/8/layout/hChevron3"/>
    <dgm:cxn modelId="{5C096EDC-78B5-4B6E-B86B-128ED57E58FF}" type="presParOf" srcId="{BB1C07F9-BB75-4148-B7B4-CA55F899EFDB}" destId="{A6266846-ACD9-4A02-94BF-4E517E9D2137}" srcOrd="1" destOrd="0" presId="urn:microsoft.com/office/officeart/2005/8/layout/hChevron3"/>
    <dgm:cxn modelId="{F26D9A3A-24E9-4700-A249-87D162AADA9D}" type="presParOf" srcId="{BB1C07F9-BB75-4148-B7B4-CA55F899EFDB}" destId="{8A3AD8E5-9B27-4714-88D8-24B93337F6E8}" srcOrd="2" destOrd="0" presId="urn:microsoft.com/office/officeart/2005/8/layout/hChevron3"/>
    <dgm:cxn modelId="{2A2E826D-F905-4116-B98E-F73A8E13D8A7}" type="presParOf" srcId="{BB1C07F9-BB75-4148-B7B4-CA55F899EFDB}" destId="{91DDE87D-492E-4E9E-A5B0-20C3A4FB4A2F}" srcOrd="3" destOrd="0" presId="urn:microsoft.com/office/officeart/2005/8/layout/hChevron3"/>
    <dgm:cxn modelId="{2AD54647-265A-48D4-A6D9-B5F04615544B}" type="presParOf" srcId="{BB1C07F9-BB75-4148-B7B4-CA55F899EFDB}" destId="{E08E38F7-8B82-4837-8F06-B3BC8FAD83D3}" srcOrd="4"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1FB652-ECFC-41BF-B0E2-2CC604DB0FF3}">
      <dsp:nvSpPr>
        <dsp:cNvPr id="0" name=""/>
        <dsp:cNvSpPr/>
      </dsp:nvSpPr>
      <dsp:spPr>
        <a:xfrm>
          <a:off x="3304267" y="1400"/>
          <a:ext cx="1512845" cy="983349"/>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sp3d extrusionH="28000" prstMaterial="matte"/>
        </a:bodyPr>
        <a:lstStyle/>
        <a:p>
          <a:pPr lvl="0" algn="ctr" defTabSz="800100">
            <a:lnSpc>
              <a:spcPct val="90000"/>
            </a:lnSpc>
            <a:spcBef>
              <a:spcPct val="0"/>
            </a:spcBef>
            <a:spcAft>
              <a:spcPct val="35000"/>
            </a:spcAft>
          </a:pPr>
          <a:r>
            <a:rPr lang="en-GB" sz="1800" kern="1200" dirty="0" smtClean="0"/>
            <a:t>Pre Selection</a:t>
          </a:r>
          <a:endParaRPr lang="en-GB" sz="1800" kern="1200" dirty="0"/>
        </a:p>
      </dsp:txBody>
      <dsp:txXfrm>
        <a:off x="3352270" y="49403"/>
        <a:ext cx="1416839" cy="887343"/>
      </dsp:txXfrm>
    </dsp:sp>
    <dsp:sp modelId="{8C6FCB3D-B9B4-4A34-8494-097FF06E15E3}">
      <dsp:nvSpPr>
        <dsp:cNvPr id="0" name=""/>
        <dsp:cNvSpPr/>
      </dsp:nvSpPr>
      <dsp:spPr>
        <a:xfrm>
          <a:off x="2436684" y="493075"/>
          <a:ext cx="3248011" cy="3248011"/>
        </a:xfrm>
        <a:custGeom>
          <a:avLst/>
          <a:gdLst/>
          <a:ahLst/>
          <a:cxnLst/>
          <a:rect l="0" t="0" r="0" b="0"/>
          <a:pathLst>
            <a:path>
              <a:moveTo>
                <a:pt x="2589089" y="317863"/>
              </a:moveTo>
              <a:arcTo wR="1624005" hR="1624005" stAng="18387599" swAng="1633042"/>
            </a:path>
          </a:pathLst>
        </a:custGeom>
        <a:noFill/>
        <a:ln w="25400" cap="flat" cmpd="sng" algn="ctr">
          <a:solidFill>
            <a:srgbClr val="00B050"/>
          </a:solidFill>
          <a:prstDash val="solid"/>
          <a:tailEnd type="arrow"/>
        </a:ln>
        <a:effectLst/>
        <a:sp3d z="-227350" prstMaterial="matte"/>
      </dsp:spPr>
      <dsp:style>
        <a:lnRef idx="1">
          <a:scrgbClr r="0" g="0" b="0"/>
        </a:lnRef>
        <a:fillRef idx="0">
          <a:scrgbClr r="0" g="0" b="0"/>
        </a:fillRef>
        <a:effectRef idx="0">
          <a:scrgbClr r="0" g="0" b="0"/>
        </a:effectRef>
        <a:fontRef idx="minor"/>
      </dsp:style>
    </dsp:sp>
    <dsp:sp modelId="{461445F9-4278-4B23-B49B-1B6B5CF1FD29}">
      <dsp:nvSpPr>
        <dsp:cNvPr id="0" name=""/>
        <dsp:cNvSpPr/>
      </dsp:nvSpPr>
      <dsp:spPr>
        <a:xfrm>
          <a:off x="4928273" y="1625406"/>
          <a:ext cx="1512845" cy="983349"/>
        </a:xfrm>
        <a:prstGeom prst="round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sp3d extrusionH="28000" prstMaterial="matte"/>
        </a:bodyPr>
        <a:lstStyle/>
        <a:p>
          <a:pPr lvl="0" algn="ctr" defTabSz="800100">
            <a:lnSpc>
              <a:spcPct val="90000"/>
            </a:lnSpc>
            <a:spcBef>
              <a:spcPct val="0"/>
            </a:spcBef>
            <a:spcAft>
              <a:spcPct val="35000"/>
            </a:spcAft>
          </a:pPr>
          <a:r>
            <a:rPr lang="en-GB" sz="1800" kern="1200" dirty="0" smtClean="0"/>
            <a:t>Selection</a:t>
          </a:r>
          <a:endParaRPr lang="en-GB" sz="1800" kern="1200" dirty="0"/>
        </a:p>
      </dsp:txBody>
      <dsp:txXfrm>
        <a:off x="4976276" y="1673409"/>
        <a:ext cx="1416839" cy="887343"/>
      </dsp:txXfrm>
    </dsp:sp>
    <dsp:sp modelId="{620FE313-3D4A-4AA3-8DE8-BE2847AE5BB1}">
      <dsp:nvSpPr>
        <dsp:cNvPr id="0" name=""/>
        <dsp:cNvSpPr/>
      </dsp:nvSpPr>
      <dsp:spPr>
        <a:xfrm>
          <a:off x="2436684" y="493075"/>
          <a:ext cx="3248011" cy="3248011"/>
        </a:xfrm>
        <a:custGeom>
          <a:avLst/>
          <a:gdLst/>
          <a:ahLst/>
          <a:cxnLst/>
          <a:rect l="0" t="0" r="0" b="0"/>
          <a:pathLst>
            <a:path>
              <a:moveTo>
                <a:pt x="3079620" y="2344131"/>
              </a:moveTo>
              <a:arcTo wR="1624005" hR="1624005" stAng="1579359" swAng="1633042"/>
            </a:path>
          </a:pathLst>
        </a:custGeom>
        <a:noFill/>
        <a:ln w="25400" cap="flat" cmpd="sng" algn="ctr">
          <a:solidFill>
            <a:srgbClr val="00B050"/>
          </a:solidFill>
          <a:prstDash val="solid"/>
          <a:tailEnd type="arrow"/>
        </a:ln>
        <a:effectLst/>
        <a:sp3d z="-227350" prstMaterial="matte"/>
      </dsp:spPr>
      <dsp:style>
        <a:lnRef idx="1">
          <a:scrgbClr r="0" g="0" b="0"/>
        </a:lnRef>
        <a:fillRef idx="0">
          <a:scrgbClr r="0" g="0" b="0"/>
        </a:fillRef>
        <a:effectRef idx="0">
          <a:scrgbClr r="0" g="0" b="0"/>
        </a:effectRef>
        <a:fontRef idx="minor"/>
      </dsp:style>
    </dsp:sp>
    <dsp:sp modelId="{83860E58-67E4-4953-8C7E-32AD6AF4C6BA}">
      <dsp:nvSpPr>
        <dsp:cNvPr id="0" name=""/>
        <dsp:cNvSpPr/>
      </dsp:nvSpPr>
      <dsp:spPr>
        <a:xfrm>
          <a:off x="3304267" y="3249412"/>
          <a:ext cx="1512845" cy="983349"/>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sp3d extrusionH="28000" prstMaterial="matte"/>
        </a:bodyPr>
        <a:lstStyle/>
        <a:p>
          <a:pPr lvl="0" algn="ctr" defTabSz="800100">
            <a:lnSpc>
              <a:spcPct val="90000"/>
            </a:lnSpc>
            <a:spcBef>
              <a:spcPct val="0"/>
            </a:spcBef>
            <a:spcAft>
              <a:spcPct val="35000"/>
            </a:spcAft>
          </a:pPr>
          <a:r>
            <a:rPr lang="en-GB" sz="1800" kern="1200" dirty="0" smtClean="0"/>
            <a:t>Deployment</a:t>
          </a:r>
          <a:endParaRPr lang="en-GB" sz="1800" kern="1200" dirty="0"/>
        </a:p>
      </dsp:txBody>
      <dsp:txXfrm>
        <a:off x="3352270" y="3297415"/>
        <a:ext cx="1416839" cy="887343"/>
      </dsp:txXfrm>
    </dsp:sp>
    <dsp:sp modelId="{099C7A40-26C7-4FF9-AB0A-C97F63DF4977}">
      <dsp:nvSpPr>
        <dsp:cNvPr id="0" name=""/>
        <dsp:cNvSpPr/>
      </dsp:nvSpPr>
      <dsp:spPr>
        <a:xfrm>
          <a:off x="2436684" y="493075"/>
          <a:ext cx="3248011" cy="3248011"/>
        </a:xfrm>
        <a:custGeom>
          <a:avLst/>
          <a:gdLst/>
          <a:ahLst/>
          <a:cxnLst/>
          <a:rect l="0" t="0" r="0" b="0"/>
          <a:pathLst>
            <a:path>
              <a:moveTo>
                <a:pt x="658922" y="2930148"/>
              </a:moveTo>
              <a:arcTo wR="1624005" hR="1624005" stAng="7587599" swAng="1633042"/>
            </a:path>
          </a:pathLst>
        </a:custGeom>
        <a:noFill/>
        <a:ln w="25400" cap="flat" cmpd="sng" algn="ctr">
          <a:solidFill>
            <a:srgbClr val="00B050"/>
          </a:solidFill>
          <a:prstDash val="solid"/>
          <a:tailEnd type="arrow"/>
        </a:ln>
        <a:effectLst/>
        <a:sp3d z="-227350" prstMaterial="matte"/>
      </dsp:spPr>
      <dsp:style>
        <a:lnRef idx="1">
          <a:scrgbClr r="0" g="0" b="0"/>
        </a:lnRef>
        <a:fillRef idx="0">
          <a:scrgbClr r="0" g="0" b="0"/>
        </a:fillRef>
        <a:effectRef idx="0">
          <a:scrgbClr r="0" g="0" b="0"/>
        </a:effectRef>
        <a:fontRef idx="minor"/>
      </dsp:style>
    </dsp:sp>
    <dsp:sp modelId="{A2E2529C-5F2C-44F2-B9DC-7E1FEB1EE278}">
      <dsp:nvSpPr>
        <dsp:cNvPr id="0" name=""/>
        <dsp:cNvSpPr/>
      </dsp:nvSpPr>
      <dsp:spPr>
        <a:xfrm>
          <a:off x="1680262" y="1625406"/>
          <a:ext cx="1512845" cy="983349"/>
        </a:xfrm>
        <a:prstGeom prst="round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sp3d extrusionH="28000" prstMaterial="matte"/>
        </a:bodyPr>
        <a:lstStyle/>
        <a:p>
          <a:pPr lvl="0" algn="ctr" defTabSz="800100">
            <a:lnSpc>
              <a:spcPct val="90000"/>
            </a:lnSpc>
            <a:spcBef>
              <a:spcPct val="0"/>
            </a:spcBef>
            <a:spcAft>
              <a:spcPct val="35000"/>
            </a:spcAft>
          </a:pPr>
          <a:r>
            <a:rPr lang="en-GB" sz="1800" kern="1200" dirty="0" smtClean="0"/>
            <a:t>Post Deployment</a:t>
          </a:r>
          <a:endParaRPr lang="en-GB" sz="1800" kern="1200" dirty="0"/>
        </a:p>
      </dsp:txBody>
      <dsp:txXfrm>
        <a:off x="1728265" y="1673409"/>
        <a:ext cx="1416839" cy="887343"/>
      </dsp:txXfrm>
    </dsp:sp>
    <dsp:sp modelId="{8E6BDB56-81ED-47DE-96B4-C212780B50FE}">
      <dsp:nvSpPr>
        <dsp:cNvPr id="0" name=""/>
        <dsp:cNvSpPr/>
      </dsp:nvSpPr>
      <dsp:spPr>
        <a:xfrm>
          <a:off x="2436684" y="493075"/>
          <a:ext cx="3248011" cy="3248011"/>
        </a:xfrm>
        <a:custGeom>
          <a:avLst/>
          <a:gdLst/>
          <a:ahLst/>
          <a:cxnLst/>
          <a:rect l="0" t="0" r="0" b="0"/>
          <a:pathLst>
            <a:path>
              <a:moveTo>
                <a:pt x="168391" y="903880"/>
              </a:moveTo>
              <a:arcTo wR="1624005" hR="1624005" stAng="12379359" swAng="1633042"/>
            </a:path>
          </a:pathLst>
        </a:custGeom>
        <a:noFill/>
        <a:ln w="25400" cap="flat" cmpd="sng" algn="ctr">
          <a:solidFill>
            <a:srgbClr val="00B050"/>
          </a:solidFill>
          <a:prstDash val="solid"/>
          <a:tailEnd type="arrow"/>
        </a:ln>
        <a:effectLst/>
        <a:sp3d z="-227350" prstMaterial="matte"/>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B101B3-0BAD-4B4B-ACD9-B47CC51E47A6}">
      <dsp:nvSpPr>
        <dsp:cNvPr id="0" name=""/>
        <dsp:cNvSpPr/>
      </dsp:nvSpPr>
      <dsp:spPr>
        <a:xfrm>
          <a:off x="2331" y="925776"/>
          <a:ext cx="2038663" cy="203866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2194" tIns="17780" rIns="112194" bIns="17780" numCol="1" spcCol="1270" anchor="ctr" anchorCtr="0">
          <a:noAutofit/>
        </a:bodyPr>
        <a:lstStyle/>
        <a:p>
          <a:pPr lvl="0" algn="ctr" defTabSz="622300">
            <a:lnSpc>
              <a:spcPct val="90000"/>
            </a:lnSpc>
            <a:spcBef>
              <a:spcPct val="0"/>
            </a:spcBef>
            <a:spcAft>
              <a:spcPct val="35000"/>
            </a:spcAft>
          </a:pPr>
          <a:r>
            <a:rPr lang="en-GB" sz="1400" b="1" kern="1200" dirty="0" smtClean="0"/>
            <a:t>WHO staff</a:t>
          </a:r>
          <a:endParaRPr lang="en-GB" sz="1400" b="1" kern="1200" dirty="0"/>
        </a:p>
      </dsp:txBody>
      <dsp:txXfrm>
        <a:off x="300886" y="1224331"/>
        <a:ext cx="1441553" cy="1441553"/>
      </dsp:txXfrm>
    </dsp:sp>
    <dsp:sp modelId="{B10426F8-E38C-4819-B6E4-96FA02666AC1}">
      <dsp:nvSpPr>
        <dsp:cNvPr id="0" name=""/>
        <dsp:cNvSpPr/>
      </dsp:nvSpPr>
      <dsp:spPr>
        <a:xfrm>
          <a:off x="1633262" y="925776"/>
          <a:ext cx="2038663" cy="203866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2194" tIns="17780" rIns="112194" bIns="17780" numCol="1" spcCol="1270" anchor="ctr" anchorCtr="0">
          <a:noAutofit/>
        </a:bodyPr>
        <a:lstStyle/>
        <a:p>
          <a:pPr lvl="0" algn="ctr" defTabSz="622300">
            <a:lnSpc>
              <a:spcPct val="90000"/>
            </a:lnSpc>
            <a:spcBef>
              <a:spcPct val="0"/>
            </a:spcBef>
            <a:spcAft>
              <a:spcPct val="35000"/>
            </a:spcAft>
          </a:pPr>
          <a:r>
            <a:rPr lang="en-GB" sz="1400" b="1" kern="1200" dirty="0" smtClean="0"/>
            <a:t>WHO consultants</a:t>
          </a:r>
          <a:endParaRPr lang="en-GB" sz="1400" b="1" kern="1200" dirty="0"/>
        </a:p>
      </dsp:txBody>
      <dsp:txXfrm>
        <a:off x="1931817" y="1224331"/>
        <a:ext cx="1441553" cy="1441553"/>
      </dsp:txXfrm>
    </dsp:sp>
    <dsp:sp modelId="{386F88BF-0636-4244-8D53-FC1C2193422E}">
      <dsp:nvSpPr>
        <dsp:cNvPr id="0" name=""/>
        <dsp:cNvSpPr/>
      </dsp:nvSpPr>
      <dsp:spPr>
        <a:xfrm>
          <a:off x="3266525" y="856991"/>
          <a:ext cx="2038663" cy="203866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2194" tIns="17780" rIns="112194" bIns="17780" numCol="1" spcCol="1270" anchor="ctr" anchorCtr="0">
          <a:noAutofit/>
        </a:bodyPr>
        <a:lstStyle/>
        <a:p>
          <a:pPr lvl="0" algn="ctr" defTabSz="622300">
            <a:lnSpc>
              <a:spcPct val="90000"/>
            </a:lnSpc>
            <a:spcBef>
              <a:spcPct val="0"/>
            </a:spcBef>
            <a:spcAft>
              <a:spcPct val="35000"/>
            </a:spcAft>
          </a:pPr>
          <a:r>
            <a:rPr lang="en-GB" sz="1400" b="1" kern="1200" dirty="0" smtClean="0"/>
            <a:t>Stand-by partners</a:t>
          </a:r>
          <a:endParaRPr lang="en-GB" sz="1400" b="1" kern="1200" dirty="0"/>
        </a:p>
      </dsp:txBody>
      <dsp:txXfrm>
        <a:off x="3565080" y="1155546"/>
        <a:ext cx="1441553" cy="144155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04484D-2426-431A-A6A4-E6FF149D445E}">
      <dsp:nvSpPr>
        <dsp:cNvPr id="0" name=""/>
        <dsp:cNvSpPr/>
      </dsp:nvSpPr>
      <dsp:spPr>
        <a:xfrm>
          <a:off x="1105291" y="0"/>
          <a:ext cx="3016130" cy="493512"/>
        </a:xfrm>
        <a:prstGeom prst="homePlate">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lvl="0" algn="l" defTabSz="511175">
            <a:lnSpc>
              <a:spcPct val="90000"/>
            </a:lnSpc>
            <a:spcBef>
              <a:spcPct val="0"/>
            </a:spcBef>
            <a:spcAft>
              <a:spcPct val="35000"/>
            </a:spcAft>
          </a:pPr>
          <a:r>
            <a:rPr lang="en-GB" sz="1150" b="1" kern="1200" dirty="0" smtClean="0">
              <a:solidFill>
                <a:schemeClr val="tx1"/>
              </a:solidFill>
            </a:rPr>
            <a:t>Recruit Resources</a:t>
          </a:r>
          <a:endParaRPr lang="en-GB" sz="1150" b="1" kern="1200" dirty="0">
            <a:solidFill>
              <a:schemeClr val="tx1"/>
            </a:solidFill>
          </a:endParaRPr>
        </a:p>
      </dsp:txBody>
      <dsp:txXfrm>
        <a:off x="1105291" y="0"/>
        <a:ext cx="2892752" cy="493512"/>
      </dsp:txXfrm>
    </dsp:sp>
    <dsp:sp modelId="{8A3AD8E5-9B27-4714-88D8-24B93337F6E8}">
      <dsp:nvSpPr>
        <dsp:cNvPr id="0" name=""/>
        <dsp:cNvSpPr/>
      </dsp:nvSpPr>
      <dsp:spPr>
        <a:xfrm>
          <a:off x="3721172" y="0"/>
          <a:ext cx="4372617" cy="493512"/>
        </a:xfrm>
        <a:prstGeom prst="chevron">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l" defTabSz="511175">
            <a:lnSpc>
              <a:spcPct val="90000"/>
            </a:lnSpc>
            <a:spcBef>
              <a:spcPct val="0"/>
            </a:spcBef>
            <a:spcAft>
              <a:spcPct val="35000"/>
            </a:spcAft>
          </a:pPr>
          <a:r>
            <a:rPr lang="en-GB" sz="1150" b="1" kern="1200" dirty="0" smtClean="0">
              <a:solidFill>
                <a:schemeClr val="tx1"/>
              </a:solidFill>
            </a:rPr>
            <a:t>Deploy Resources</a:t>
          </a:r>
          <a:endParaRPr lang="en-GB" sz="1150" b="1" kern="1200" dirty="0">
            <a:solidFill>
              <a:schemeClr val="tx1"/>
            </a:solidFill>
          </a:endParaRPr>
        </a:p>
      </dsp:txBody>
      <dsp:txXfrm>
        <a:off x="3967928" y="0"/>
        <a:ext cx="3879105" cy="493512"/>
      </dsp:txXfrm>
    </dsp:sp>
    <dsp:sp modelId="{E08E38F7-8B82-4837-8F06-B3BC8FAD83D3}">
      <dsp:nvSpPr>
        <dsp:cNvPr id="0" name=""/>
        <dsp:cNvSpPr/>
      </dsp:nvSpPr>
      <dsp:spPr>
        <a:xfrm>
          <a:off x="6465209" y="0"/>
          <a:ext cx="2882028" cy="493512"/>
        </a:xfrm>
        <a:prstGeom prst="chevron">
          <a:avLst/>
        </a:prstGeom>
        <a:solidFill>
          <a:schemeClr val="accent1">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lvl="0" algn="l" defTabSz="511175">
            <a:lnSpc>
              <a:spcPct val="90000"/>
            </a:lnSpc>
            <a:spcBef>
              <a:spcPct val="0"/>
            </a:spcBef>
            <a:spcAft>
              <a:spcPct val="35000"/>
            </a:spcAft>
          </a:pPr>
          <a:r>
            <a:rPr lang="en-GB" sz="1150" b="1" kern="1200" dirty="0" smtClean="0">
              <a:solidFill>
                <a:schemeClr val="tx1"/>
              </a:solidFill>
            </a:rPr>
            <a:t>Complete Post Deployment activities</a:t>
          </a:r>
          <a:endParaRPr lang="en-GB" sz="1150" b="1" kern="1200" dirty="0">
            <a:solidFill>
              <a:schemeClr val="tx1"/>
            </a:solidFill>
          </a:endParaRPr>
        </a:p>
      </dsp:txBody>
      <dsp:txXfrm>
        <a:off x="6711965" y="0"/>
        <a:ext cx="2388516" cy="493512"/>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29699" name="Rectangle 3"/>
          <p:cNvSpPr>
            <a:spLocks noGrp="1" noChangeArrowheads="1"/>
          </p:cNvSpPr>
          <p:nvPr>
            <p:ph type="dt" sz="quarter"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1E85B6EA-ADEA-443E-8156-3039DE7A9FA9}" type="datetime3">
              <a:rPr lang="en-GB"/>
              <a:pPr/>
              <a:t>18 March, 2015</a:t>
            </a:fld>
            <a:endParaRPr lang="en-GB"/>
          </a:p>
        </p:txBody>
      </p:sp>
      <p:sp>
        <p:nvSpPr>
          <p:cNvPr id="29700" name="Rectangle 4"/>
          <p:cNvSpPr>
            <a:spLocks noGrp="1" noChangeArrowheads="1"/>
          </p:cNvSpPr>
          <p:nvPr>
            <p:ph type="ftr" sz="quarter" idx="2"/>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29701" name="Rectangle 5"/>
          <p:cNvSpPr>
            <a:spLocks noGrp="1" noChangeArrowheads="1"/>
          </p:cNvSpPr>
          <p:nvPr>
            <p:ph type="sldNum" sz="quarter" idx="3"/>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E5956D0B-6558-49C5-82CB-02409010995D}" type="slidenum">
              <a:rPr lang="en-GB"/>
              <a:pPr/>
              <a:t>‹#›</a:t>
            </a:fld>
            <a:endParaRPr lang="en-GB"/>
          </a:p>
        </p:txBody>
      </p:sp>
    </p:spTree>
    <p:extLst>
      <p:ext uri="{BB962C8B-B14F-4D97-AF65-F5344CB8AC3E}">
        <p14:creationId xmlns:p14="http://schemas.microsoft.com/office/powerpoint/2010/main" val="3386894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31747" name="Rectangle 3"/>
          <p:cNvSpPr>
            <a:spLocks noGrp="1" noChangeArrowheads="1"/>
          </p:cNvSpPr>
          <p:nvPr>
            <p:ph type="dt"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0C918B6B-1598-4F85-B2C2-9309E70ACEF6}" type="datetime3">
              <a:rPr lang="en-GB"/>
              <a:pPr/>
              <a:t>18 March, 2015</a:t>
            </a:fld>
            <a:endParaRPr lang="en-GB"/>
          </a:p>
        </p:txBody>
      </p:sp>
      <p:sp>
        <p:nvSpPr>
          <p:cNvPr id="31748" name="Rectangle 4"/>
          <p:cNvSpPr>
            <a:spLocks noGrp="1" noRot="1" noChangeAspect="1" noChangeArrowheads="1" noTextEdit="1"/>
          </p:cNvSpPr>
          <p:nvPr>
            <p:ph type="sldImg" idx="2"/>
          </p:nvPr>
        </p:nvSpPr>
        <p:spPr bwMode="auto">
          <a:xfrm>
            <a:off x="725488" y="738188"/>
            <a:ext cx="5211762" cy="36861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1749" name="Rectangle 5"/>
          <p:cNvSpPr>
            <a:spLocks noGrp="1" noChangeArrowheads="1"/>
          </p:cNvSpPr>
          <p:nvPr>
            <p:ph type="body" sz="quarter" idx="3"/>
          </p:nvPr>
        </p:nvSpPr>
        <p:spPr bwMode="auto">
          <a:xfrm>
            <a:off x="666750" y="4670425"/>
            <a:ext cx="5329238" cy="442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1750" name="Rectangle 6"/>
          <p:cNvSpPr>
            <a:spLocks noGrp="1" noChangeArrowheads="1"/>
          </p:cNvSpPr>
          <p:nvPr>
            <p:ph type="ftr" sz="quarter" idx="4"/>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31751" name="Rectangle 7"/>
          <p:cNvSpPr>
            <a:spLocks noGrp="1" noChangeArrowheads="1"/>
          </p:cNvSpPr>
          <p:nvPr>
            <p:ph type="sldNum" sz="quarter" idx="5"/>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676370B2-3F2B-4D2C-9E2E-22023672779E}" type="slidenum">
              <a:rPr lang="en-GB"/>
              <a:pPr/>
              <a:t>‹#›</a:t>
            </a:fld>
            <a:endParaRPr lang="en-GB"/>
          </a:p>
        </p:txBody>
      </p:sp>
    </p:spTree>
    <p:extLst>
      <p:ext uri="{BB962C8B-B14F-4D97-AF65-F5344CB8AC3E}">
        <p14:creationId xmlns:p14="http://schemas.microsoft.com/office/powerpoint/2010/main" val="1786124815"/>
      </p:ext>
    </p:extLst>
  </p:cSld>
  <p:clrMap bg1="lt1" tx1="dk1" bg2="lt2" tx2="dk2" accent1="accent1" accent2="accent2" accent3="accent3" accent4="accent4" accent5="accent5" accent6="accent6" hlink="hlink" folHlink="folHlink"/>
  <p:hf ftr="0"/>
  <p:notesStyle>
    <a:lvl1pPr algn="r" rtl="1" fontAlgn="base">
      <a:spcBef>
        <a:spcPct val="30000"/>
      </a:spcBef>
      <a:spcAft>
        <a:spcPct val="0"/>
      </a:spcAft>
      <a:defRPr sz="1200" kern="1200">
        <a:solidFill>
          <a:schemeClr val="tx1"/>
        </a:solidFill>
        <a:latin typeface="Arial" charset="0"/>
        <a:ea typeface="+mn-ea"/>
        <a:cs typeface="Arial" charset="0"/>
      </a:defRPr>
    </a:lvl1pPr>
    <a:lvl2pPr marL="457200" algn="r" rtl="1" fontAlgn="base">
      <a:spcBef>
        <a:spcPct val="30000"/>
      </a:spcBef>
      <a:spcAft>
        <a:spcPct val="0"/>
      </a:spcAft>
      <a:defRPr sz="1200" kern="1200">
        <a:solidFill>
          <a:schemeClr val="tx1"/>
        </a:solidFill>
        <a:latin typeface="Arial" charset="0"/>
        <a:ea typeface="+mn-ea"/>
        <a:cs typeface="Arial" charset="0"/>
      </a:defRPr>
    </a:lvl2pPr>
    <a:lvl3pPr marL="914400" algn="r" rtl="1" fontAlgn="base">
      <a:spcBef>
        <a:spcPct val="30000"/>
      </a:spcBef>
      <a:spcAft>
        <a:spcPct val="0"/>
      </a:spcAft>
      <a:defRPr sz="1200" kern="1200">
        <a:solidFill>
          <a:schemeClr val="tx1"/>
        </a:solidFill>
        <a:latin typeface="Arial" charset="0"/>
        <a:ea typeface="+mn-ea"/>
        <a:cs typeface="Arial" charset="0"/>
      </a:defRPr>
    </a:lvl3pPr>
    <a:lvl4pPr marL="1371600" algn="r" rtl="1" fontAlgn="base">
      <a:spcBef>
        <a:spcPct val="30000"/>
      </a:spcBef>
      <a:spcAft>
        <a:spcPct val="0"/>
      </a:spcAft>
      <a:defRPr sz="1200" kern="1200">
        <a:solidFill>
          <a:schemeClr val="tx1"/>
        </a:solidFill>
        <a:latin typeface="Arial" charset="0"/>
        <a:ea typeface="+mn-ea"/>
        <a:cs typeface="Arial" charset="0"/>
      </a:defRPr>
    </a:lvl4pPr>
    <a:lvl5pPr marL="1828800" algn="r" rtl="1"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World Health Organization</a:t>
            </a:r>
          </a:p>
        </p:txBody>
      </p:sp>
      <p:sp>
        <p:nvSpPr>
          <p:cNvPr id="5" name="Rectangle 3"/>
          <p:cNvSpPr>
            <a:spLocks noGrp="1" noChangeArrowheads="1"/>
          </p:cNvSpPr>
          <p:nvPr>
            <p:ph type="dt" idx="1"/>
          </p:nvPr>
        </p:nvSpPr>
        <p:spPr>
          <a:ln/>
        </p:spPr>
        <p:txBody>
          <a:bodyPr/>
          <a:lstStyle/>
          <a:p>
            <a:fld id="{52CD2099-3FF5-41B1-A162-AD64AC1023AE}" type="datetime3">
              <a:rPr lang="en-GB"/>
              <a:pPr/>
              <a:t>18 March, 2015</a:t>
            </a:fld>
            <a:endParaRPr lang="en-GB"/>
          </a:p>
        </p:txBody>
      </p:sp>
      <p:sp>
        <p:nvSpPr>
          <p:cNvPr id="7" name="Rectangle 7"/>
          <p:cNvSpPr>
            <a:spLocks noGrp="1" noChangeArrowheads="1"/>
          </p:cNvSpPr>
          <p:nvPr>
            <p:ph type="sldNum" sz="quarter" idx="5"/>
          </p:nvPr>
        </p:nvSpPr>
        <p:spPr>
          <a:ln/>
        </p:spPr>
        <p:txBody>
          <a:bodyPr/>
          <a:lstStyle/>
          <a:p>
            <a:fld id="{0021A082-0363-43AB-BA6B-2DEF2E391488}" type="slidenum">
              <a:rPr lang="en-GB"/>
              <a:pPr/>
              <a:t>1</a:t>
            </a:fld>
            <a:endParaRPr lang="en-GB"/>
          </a:p>
        </p:txBody>
      </p:sp>
      <p:sp>
        <p:nvSpPr>
          <p:cNvPr id="248834" name="Rectangle 2"/>
          <p:cNvSpPr>
            <a:spLocks noGrp="1" noRot="1" noChangeAspect="1" noChangeArrowheads="1" noTextEdit="1"/>
          </p:cNvSpPr>
          <p:nvPr>
            <p:ph type="sldImg"/>
          </p:nvPr>
        </p:nvSpPr>
        <p:spPr>
          <a:ln/>
        </p:spPr>
      </p:sp>
      <p:sp>
        <p:nvSpPr>
          <p:cNvPr id="248835" name="Rectangle 3"/>
          <p:cNvSpPr>
            <a:spLocks noGrp="1" noChangeArrowheads="1"/>
          </p:cNvSpPr>
          <p:nvPr>
            <p:ph type="body" idx="1"/>
          </p:nvPr>
        </p:nvSpPr>
        <p:spPr/>
        <p:txBody>
          <a:bodyPr/>
          <a:lstStyle/>
          <a:p>
            <a:pPr algn="l" rtl="0"/>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World Health Organization</a:t>
            </a:r>
          </a:p>
        </p:txBody>
      </p:sp>
      <p:sp>
        <p:nvSpPr>
          <p:cNvPr id="5" name="Rectangle 3"/>
          <p:cNvSpPr>
            <a:spLocks noGrp="1" noChangeArrowheads="1"/>
          </p:cNvSpPr>
          <p:nvPr>
            <p:ph type="dt" idx="1"/>
          </p:nvPr>
        </p:nvSpPr>
        <p:spPr>
          <a:ln/>
        </p:spPr>
        <p:txBody>
          <a:bodyPr/>
          <a:lstStyle/>
          <a:p>
            <a:fld id="{44E3EDFD-9455-4C44-9E60-86DF6EAD57C9}" type="datetime3">
              <a:rPr lang="en-GB"/>
              <a:pPr/>
              <a:t>18 March, 2015</a:t>
            </a:fld>
            <a:endParaRPr lang="en-GB"/>
          </a:p>
        </p:txBody>
      </p:sp>
      <p:sp>
        <p:nvSpPr>
          <p:cNvPr id="7" name="Rectangle 7"/>
          <p:cNvSpPr>
            <a:spLocks noGrp="1" noChangeArrowheads="1"/>
          </p:cNvSpPr>
          <p:nvPr>
            <p:ph type="sldNum" sz="quarter" idx="5"/>
          </p:nvPr>
        </p:nvSpPr>
        <p:spPr>
          <a:ln/>
        </p:spPr>
        <p:txBody>
          <a:bodyPr/>
          <a:lstStyle/>
          <a:p>
            <a:fld id="{4CBB4D16-F3C6-43D4-88BB-5CF168DF6A92}" type="slidenum">
              <a:rPr lang="en-GB"/>
              <a:pPr/>
              <a:t>3</a:t>
            </a:fld>
            <a:endParaRPr lang="en-GB"/>
          </a:p>
        </p:txBody>
      </p:sp>
      <p:sp>
        <p:nvSpPr>
          <p:cNvPr id="245762" name="Rectangle 2"/>
          <p:cNvSpPr>
            <a:spLocks noGrp="1" noRot="1" noChangeAspect="1" noChangeArrowheads="1" noTextEdit="1"/>
          </p:cNvSpPr>
          <p:nvPr>
            <p:ph type="sldImg"/>
          </p:nvPr>
        </p:nvSpPr>
        <p:spPr>
          <a:ln/>
        </p:spPr>
      </p:sp>
      <p:sp>
        <p:nvSpPr>
          <p:cNvPr id="245763" name="Rectangle 3"/>
          <p:cNvSpPr>
            <a:spLocks noGrp="1" noChangeArrowheads="1"/>
          </p:cNvSpPr>
          <p:nvPr>
            <p:ph type="body" idx="1"/>
          </p:nvPr>
        </p:nvSpPr>
        <p:spPr>
          <a:ln/>
        </p:spPr>
        <p:txBody>
          <a:bodyPr lIns="0" tIns="0" rIns="0" bIns="0"/>
          <a:lstStyle/>
          <a:p>
            <a:pPr algn="l" defTabSz="900775" rtl="0" fontAlgn="auto">
              <a:spcBef>
                <a:spcPts val="0"/>
              </a:spcBef>
              <a:spcAft>
                <a:spcPts val="0"/>
              </a:spcAft>
              <a:defRPr/>
            </a:pPr>
            <a:r>
              <a:rPr lang="en-GB" sz="1100" dirty="0"/>
              <a:t>Sources of deployment:</a:t>
            </a:r>
          </a:p>
          <a:p>
            <a:pPr algn="l" defTabSz="900775" rtl="0" fontAlgn="auto">
              <a:spcBef>
                <a:spcPts val="0"/>
              </a:spcBef>
              <a:spcAft>
                <a:spcPts val="0"/>
              </a:spcAft>
              <a:defRPr/>
            </a:pPr>
            <a:r>
              <a:rPr lang="en-GB" sz="1100" dirty="0"/>
              <a:t>Internal</a:t>
            </a:r>
          </a:p>
          <a:p>
            <a:pPr algn="l" defTabSz="900775" rtl="0" fontAlgn="auto">
              <a:spcBef>
                <a:spcPts val="0"/>
              </a:spcBef>
              <a:spcAft>
                <a:spcPts val="0"/>
              </a:spcAft>
              <a:defRPr/>
            </a:pPr>
            <a:r>
              <a:rPr lang="en-GB" sz="1100" dirty="0"/>
              <a:t>External recruits and networks</a:t>
            </a:r>
          </a:p>
          <a:p>
            <a:pPr algn="l" defTabSz="900775" rtl="0" fontAlgn="auto">
              <a:spcBef>
                <a:spcPts val="0"/>
              </a:spcBef>
              <a:spcAft>
                <a:spcPts val="0"/>
              </a:spcAft>
              <a:defRPr/>
            </a:pPr>
            <a:r>
              <a:rPr lang="en-GB" sz="1100" dirty="0"/>
              <a:t>Standby source</a:t>
            </a:r>
          </a:p>
          <a:p>
            <a:pPr algn="l" rtl="0"/>
            <a:endParaRPr lang="en-US" sz="11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lgn="l" defTabSz="900775" rtl="0" fontAlgn="auto">
              <a:spcBef>
                <a:spcPts val="0"/>
              </a:spcBef>
              <a:spcAft>
                <a:spcPts val="0"/>
              </a:spcAft>
              <a:defRPr/>
            </a:pPr>
            <a:r>
              <a:rPr lang="en-GB" sz="1000" dirty="0"/>
              <a:t>This may not happen in the same order in each case, Some aspects of the standard process will vary depending on types of contract. i.e. standby that do not receive the medical check by us</a:t>
            </a:r>
          </a:p>
          <a:p>
            <a:pPr marL="0" lvl="1" algn="l" defTabSz="900775" rtl="0" fontAlgn="auto">
              <a:spcBef>
                <a:spcPts val="0"/>
              </a:spcBef>
              <a:spcAft>
                <a:spcPts val="0"/>
              </a:spcAft>
              <a:defRPr/>
            </a:pPr>
            <a:endParaRPr lang="en-GB" sz="1000" dirty="0"/>
          </a:p>
          <a:p>
            <a:endParaRPr lang="en-GB" dirty="0"/>
          </a:p>
        </p:txBody>
      </p:sp>
      <p:sp>
        <p:nvSpPr>
          <p:cNvPr id="4" name="Slide Number Placeholder 3"/>
          <p:cNvSpPr>
            <a:spLocks noGrp="1"/>
          </p:cNvSpPr>
          <p:nvPr>
            <p:ph type="sldNum" sz="quarter" idx="10"/>
          </p:nvPr>
        </p:nvSpPr>
        <p:spPr/>
        <p:txBody>
          <a:bodyPr/>
          <a:lstStyle/>
          <a:p>
            <a:fld id="{867679CE-6E16-4EA6-A92E-1571C5CA1615}" type="slidenum">
              <a:rPr lang="en-GB" smtClean="0"/>
              <a:t>4</a:t>
            </a:fld>
            <a:endParaRPr lang="en-GB" dirty="0"/>
          </a:p>
        </p:txBody>
      </p:sp>
    </p:spTree>
    <p:extLst>
      <p:ext uri="{BB962C8B-B14F-4D97-AF65-F5344CB8AC3E}">
        <p14:creationId xmlns:p14="http://schemas.microsoft.com/office/powerpoint/2010/main" val="2589782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dirty="0">
                <a:latin typeface="+mn-lt"/>
                <a:cs typeface="+mn-cs"/>
              </a:rPr>
              <a:t>1. Passport (copy)</a:t>
            </a:r>
          </a:p>
          <a:p>
            <a:r>
              <a:rPr lang="en-US" sz="1100" b="1" dirty="0">
                <a:latin typeface="+mn-lt"/>
                <a:cs typeface="+mn-cs"/>
              </a:rPr>
              <a:t>Passport must be valid for a minimum of 6 months beyond the </a:t>
            </a:r>
            <a:r>
              <a:rPr lang="en-US" sz="1100" b="1" dirty="0" err="1">
                <a:latin typeface="+mn-lt"/>
                <a:cs typeface="+mn-cs"/>
              </a:rPr>
              <a:t>traveller’s</a:t>
            </a:r>
            <a:r>
              <a:rPr lang="en-US" sz="1100" b="1" dirty="0">
                <a:latin typeface="+mn-lt"/>
                <a:cs typeface="+mn-cs"/>
              </a:rPr>
              <a:t> return to home country.</a:t>
            </a:r>
          </a:p>
          <a:p>
            <a:r>
              <a:rPr lang="en-US" sz="1100" dirty="0">
                <a:latin typeface="+mn-lt"/>
                <a:cs typeface="+mn-cs"/>
              </a:rPr>
              <a:t>2. A completed Personal History Form (PHF) (http://www.who.int/employment/apply/en/)</a:t>
            </a:r>
          </a:p>
          <a:p>
            <a:r>
              <a:rPr lang="en-GB" sz="1100" dirty="0">
                <a:latin typeface="+mn-lt"/>
                <a:cs typeface="+mn-cs"/>
              </a:rPr>
              <a:t>3. Bank details</a:t>
            </a:r>
          </a:p>
          <a:p>
            <a:r>
              <a:rPr lang="en-US" sz="1100" dirty="0">
                <a:latin typeface="+mn-lt"/>
                <a:cs typeface="+mn-cs"/>
              </a:rPr>
              <a:t>4. Basic Security in the Field certificate1 valid for three years</a:t>
            </a:r>
          </a:p>
          <a:p>
            <a:r>
              <a:rPr lang="en-US" sz="1100" dirty="0">
                <a:latin typeface="+mn-lt"/>
                <a:cs typeface="+mn-cs"/>
              </a:rPr>
              <a:t>5. Declaration of Interest form</a:t>
            </a:r>
          </a:p>
          <a:p>
            <a:r>
              <a:rPr lang="en-US" sz="1100" dirty="0">
                <a:latin typeface="+mn-lt"/>
                <a:cs typeface="+mn-cs"/>
              </a:rPr>
              <a:t>6. Designation of Beneficiary form</a:t>
            </a:r>
          </a:p>
          <a:p>
            <a:r>
              <a:rPr lang="en-US" sz="1100" dirty="0">
                <a:latin typeface="+mn-lt"/>
                <a:cs typeface="+mn-cs"/>
              </a:rPr>
              <a:t>7. Proof of vaccination (see section below – Medical requirements)</a:t>
            </a:r>
          </a:p>
          <a:p>
            <a:r>
              <a:rPr lang="en-US" sz="1100" dirty="0">
                <a:latin typeface="+mn-lt"/>
                <a:cs typeface="+mn-cs"/>
              </a:rPr>
              <a:t>8. Emergency details (WHO 5)</a:t>
            </a:r>
            <a:endParaRPr lang="en-GB" sz="1100" dirty="0"/>
          </a:p>
        </p:txBody>
      </p:sp>
      <p:sp>
        <p:nvSpPr>
          <p:cNvPr id="4" name="Slide Number Placeholder 3"/>
          <p:cNvSpPr>
            <a:spLocks noGrp="1"/>
          </p:cNvSpPr>
          <p:nvPr>
            <p:ph type="sldNum" sz="quarter" idx="10"/>
          </p:nvPr>
        </p:nvSpPr>
        <p:spPr/>
        <p:txBody>
          <a:bodyPr/>
          <a:lstStyle/>
          <a:p>
            <a:fld id="{867679CE-6E16-4EA6-A92E-1571C5CA1615}" type="slidenum">
              <a:rPr lang="en-GB" smtClean="0"/>
              <a:t>5</a:t>
            </a:fld>
            <a:endParaRPr lang="en-GB" dirty="0"/>
          </a:p>
        </p:txBody>
      </p:sp>
    </p:spTree>
    <p:extLst>
      <p:ext uri="{BB962C8B-B14F-4D97-AF65-F5344CB8AC3E}">
        <p14:creationId xmlns:p14="http://schemas.microsoft.com/office/powerpoint/2010/main" val="20682563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Consultant </a:t>
            </a:r>
            <a:r>
              <a:rPr lang="en-US" sz="1100" dirty="0" err="1"/>
              <a:t>ensurance</a:t>
            </a:r>
            <a:r>
              <a:rPr lang="en-US" sz="1100" dirty="0"/>
              <a:t> </a:t>
            </a:r>
            <a:r>
              <a:rPr lang="en-GB" sz="1100" dirty="0"/>
              <a:t>outsourced through </a:t>
            </a:r>
            <a:r>
              <a:rPr lang="en-GB" sz="1100" dirty="0" err="1"/>
              <a:t>Vanbreda</a:t>
            </a:r>
            <a:r>
              <a:rPr lang="en-GB" sz="1100" dirty="0"/>
              <a:t> International</a:t>
            </a:r>
          </a:p>
          <a:p>
            <a:endParaRPr lang="en-GB" sz="1100" dirty="0"/>
          </a:p>
        </p:txBody>
      </p:sp>
      <p:sp>
        <p:nvSpPr>
          <p:cNvPr id="4" name="Slide Number Placeholder 3"/>
          <p:cNvSpPr>
            <a:spLocks noGrp="1"/>
          </p:cNvSpPr>
          <p:nvPr>
            <p:ph type="sldNum" sz="quarter" idx="10"/>
          </p:nvPr>
        </p:nvSpPr>
        <p:spPr/>
        <p:txBody>
          <a:bodyPr/>
          <a:lstStyle/>
          <a:p>
            <a:fld id="{867679CE-6E16-4EA6-A92E-1571C5CA1615}" type="slidenum">
              <a:rPr lang="en-GB" smtClean="0"/>
              <a:t>6</a:t>
            </a:fld>
            <a:endParaRPr lang="en-GB" dirty="0"/>
          </a:p>
        </p:txBody>
      </p:sp>
    </p:spTree>
    <p:extLst>
      <p:ext uri="{BB962C8B-B14F-4D97-AF65-F5344CB8AC3E}">
        <p14:creationId xmlns:p14="http://schemas.microsoft.com/office/powerpoint/2010/main" val="3261839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100" dirty="0">
                <a:latin typeface="+mn-lt"/>
                <a:cs typeface="+mn-cs"/>
              </a:rPr>
              <a:t>The following items must be returned prior to departure from the duty station:</a:t>
            </a:r>
          </a:p>
          <a:p>
            <a:pPr algn="l"/>
            <a:r>
              <a:rPr lang="en-GB" sz="1100" dirty="0">
                <a:latin typeface="+mn-lt"/>
                <a:cs typeface="+mn-cs"/>
              </a:rPr>
              <a:t>a. Official identity cards</a:t>
            </a:r>
          </a:p>
          <a:p>
            <a:pPr algn="l"/>
            <a:r>
              <a:rPr lang="en-GB" sz="1100" dirty="0">
                <a:latin typeface="+mn-lt"/>
                <a:cs typeface="+mn-cs"/>
              </a:rPr>
              <a:t>b. UN Certificate</a:t>
            </a:r>
          </a:p>
          <a:p>
            <a:pPr algn="l"/>
            <a:r>
              <a:rPr lang="en-US" sz="1100" dirty="0">
                <a:latin typeface="+mn-lt"/>
                <a:cs typeface="+mn-cs"/>
              </a:rPr>
              <a:t>c. All communication equipment, including mobile phones</a:t>
            </a:r>
          </a:p>
          <a:p>
            <a:pPr algn="l"/>
            <a:r>
              <a:rPr lang="en-US" sz="1100" dirty="0">
                <a:latin typeface="+mn-lt"/>
                <a:cs typeface="+mn-cs"/>
              </a:rPr>
              <a:t>d. Laptops and </a:t>
            </a:r>
            <a:r>
              <a:rPr lang="en-US" sz="1100" dirty="0" err="1">
                <a:latin typeface="+mn-lt"/>
                <a:cs typeface="+mn-cs"/>
              </a:rPr>
              <a:t>vConnect</a:t>
            </a:r>
            <a:r>
              <a:rPr lang="en-US" sz="1100" dirty="0">
                <a:latin typeface="+mn-lt"/>
                <a:cs typeface="+mn-cs"/>
              </a:rPr>
              <a:t> tokens</a:t>
            </a:r>
          </a:p>
          <a:p>
            <a:pPr algn="l"/>
            <a:r>
              <a:rPr lang="en-GB" sz="1100" dirty="0">
                <a:latin typeface="+mn-lt"/>
                <a:cs typeface="+mn-cs"/>
              </a:rPr>
              <a:t>e. WHO vest</a:t>
            </a:r>
          </a:p>
          <a:p>
            <a:pPr algn="l"/>
            <a:r>
              <a:rPr lang="en-US" sz="1100" dirty="0">
                <a:latin typeface="+mn-lt"/>
                <a:cs typeface="+mn-cs"/>
              </a:rPr>
              <a:t>f. WHO building access badges</a:t>
            </a:r>
            <a:endParaRPr lang="en-GB" sz="1100" dirty="0"/>
          </a:p>
        </p:txBody>
      </p:sp>
      <p:sp>
        <p:nvSpPr>
          <p:cNvPr id="4" name="Slide Number Placeholder 3"/>
          <p:cNvSpPr>
            <a:spLocks noGrp="1"/>
          </p:cNvSpPr>
          <p:nvPr>
            <p:ph type="sldNum" sz="quarter" idx="10"/>
          </p:nvPr>
        </p:nvSpPr>
        <p:spPr/>
        <p:txBody>
          <a:bodyPr/>
          <a:lstStyle/>
          <a:p>
            <a:fld id="{867679CE-6E16-4EA6-A92E-1571C5CA1615}" type="slidenum">
              <a:rPr lang="en-GB" smtClean="0"/>
              <a:t>7</a:t>
            </a:fld>
            <a:endParaRPr lang="en-GB" dirty="0"/>
          </a:p>
        </p:txBody>
      </p:sp>
    </p:spTree>
    <p:extLst>
      <p:ext uri="{BB962C8B-B14F-4D97-AF65-F5344CB8AC3E}">
        <p14:creationId xmlns:p14="http://schemas.microsoft.com/office/powerpoint/2010/main" val="3882776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00405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0050" y="0"/>
            <a:ext cx="2673350" cy="66071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0" y="0"/>
            <a:ext cx="7867650" cy="6607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786860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7" name="Picture 17" descr="WHO-EN-white-H"/>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199306" y="6613479"/>
            <a:ext cx="3018658" cy="8716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3951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051081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90025"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90025"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89913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17525"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41950"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964642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3425"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138501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824330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1292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84799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2725"/>
            <a:ext cx="6416675" cy="62547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82496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0" y="0"/>
            <a:ext cx="10693400" cy="136525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7172" name="Rectangle 4"/>
          <p:cNvSpPr>
            <a:spLocks noGrp="1" noChangeArrowheads="1"/>
          </p:cNvSpPr>
          <p:nvPr>
            <p:ph type="body" idx="1"/>
          </p:nvPr>
        </p:nvSpPr>
        <p:spPr bwMode="auto">
          <a:xfrm>
            <a:off x="517525" y="1522413"/>
            <a:ext cx="9696450" cy="508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p:txBody>
      </p:sp>
      <p:sp>
        <p:nvSpPr>
          <p:cNvPr id="7174" name="Line 6"/>
          <p:cNvSpPr>
            <a:spLocks noChangeShapeType="1"/>
          </p:cNvSpPr>
          <p:nvPr/>
        </p:nvSpPr>
        <p:spPr bwMode="auto">
          <a:xfrm>
            <a:off x="0" y="1374775"/>
            <a:ext cx="10693400" cy="0"/>
          </a:xfrm>
          <a:prstGeom prst="line">
            <a:avLst/>
          </a:prstGeom>
          <a:noFill/>
          <a:ln w="38100">
            <a:solidFill>
              <a:srgbClr val="1E7F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1593903" algn="ctr" rotWithShape="0">
                    <a:schemeClr val="bg2"/>
                  </a:outerShdw>
                </a:effectLst>
              </a14:hiddenEffects>
            </a:ext>
          </a:extLst>
        </p:spPr>
        <p:txBody>
          <a:bodyPr/>
          <a:lstStyle/>
          <a:p>
            <a:endParaRPr lang="en-GB"/>
          </a:p>
        </p:txBody>
      </p:sp>
      <p:sp>
        <p:nvSpPr>
          <p:cNvPr id="7180" name="Rectangle 12"/>
          <p:cNvSpPr>
            <a:spLocks noChangeArrowheads="1"/>
          </p:cNvSpPr>
          <p:nvPr/>
        </p:nvSpPr>
        <p:spPr bwMode="auto">
          <a:xfrm>
            <a:off x="1588" y="6632575"/>
            <a:ext cx="10693400" cy="928688"/>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1" name="Rectangle 13"/>
          <p:cNvSpPr>
            <a:spLocks noChangeArrowheads="1"/>
          </p:cNvSpPr>
          <p:nvPr/>
        </p:nvSpPr>
        <p:spPr bwMode="auto">
          <a:xfrm>
            <a:off x="1084263" y="7085013"/>
            <a:ext cx="496728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42988" rtl="0"/>
            <a:r>
              <a:rPr lang="en-GB" sz="1400" dirty="0" smtClean="0">
                <a:solidFill>
                  <a:srgbClr val="96CCEE"/>
                </a:solidFill>
                <a:latin typeface="Arial Narrow" pitchFamily="34" charset="0"/>
              </a:rPr>
              <a:t>GO </a:t>
            </a:r>
            <a:r>
              <a:rPr lang="en-GB" sz="1400" dirty="0" smtClean="0">
                <a:solidFill>
                  <a:srgbClr val="96CCEE"/>
                </a:solidFill>
                <a:latin typeface="Arial Narrow" pitchFamily="34" charset="0"/>
              </a:rPr>
              <a:t>Pre-deployment</a:t>
            </a:r>
            <a:r>
              <a:rPr lang="en-GB" sz="1400" baseline="0" dirty="0" smtClean="0">
                <a:solidFill>
                  <a:srgbClr val="96CCEE"/>
                </a:solidFill>
                <a:latin typeface="Arial Narrow" pitchFamily="34" charset="0"/>
              </a:rPr>
              <a:t> Training</a:t>
            </a:r>
            <a:endParaRPr lang="en-GB" sz="1400" dirty="0">
              <a:solidFill>
                <a:srgbClr val="96CCEE"/>
              </a:solidFill>
              <a:latin typeface="Arial Narrow" pitchFamily="34" charset="0"/>
            </a:endParaRPr>
          </a:p>
        </p:txBody>
      </p:sp>
      <p:sp>
        <p:nvSpPr>
          <p:cNvPr id="7182" name="Rectangle 14"/>
          <p:cNvSpPr>
            <a:spLocks noChangeArrowheads="1"/>
          </p:cNvSpPr>
          <p:nvPr/>
        </p:nvSpPr>
        <p:spPr bwMode="auto">
          <a:xfrm>
            <a:off x="420688" y="7054850"/>
            <a:ext cx="415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defTabSz="1042988" rtl="0"/>
            <a:fld id="{D915D36F-1C47-43B8-945C-11BF5F639C48}" type="slidenum">
              <a:rPr lang="ar-SA" sz="1700">
                <a:solidFill>
                  <a:srgbClr val="72BBE8"/>
                </a:solidFill>
                <a:latin typeface="Arial Narrow" pitchFamily="34" charset="0"/>
              </a:rPr>
              <a:pPr algn="r" defTabSz="1042988" rtl="0"/>
              <a:t>‹#›</a:t>
            </a:fld>
            <a:r>
              <a:rPr lang="en-GB" sz="1700">
                <a:solidFill>
                  <a:srgbClr val="72BBE8"/>
                </a:solidFill>
                <a:latin typeface="Arial Narrow" pitchFamily="34" charset="0"/>
              </a:rPr>
              <a:t> </a:t>
            </a:r>
            <a:r>
              <a:rPr lang="en-US" sz="2400" baseline="14000">
                <a:solidFill>
                  <a:schemeClr val="bg1"/>
                </a:solidFill>
                <a:latin typeface="Arial Narrow" pitchFamily="34" charset="0"/>
              </a:rPr>
              <a:t>|</a:t>
            </a:r>
          </a:p>
        </p:txBody>
      </p:sp>
      <p:pic>
        <p:nvPicPr>
          <p:cNvPr id="7185" name="Picture 17" descr="WHO-EN-white-H"/>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521575" y="6659563"/>
            <a:ext cx="2581275" cy="7905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2" r:id="rId12"/>
  </p:sldLayoutIdLst>
  <p:txStyles>
    <p:titleStyle>
      <a:lvl1pPr algn="ctr" defTabSz="1042988" rtl="0" fontAlgn="base">
        <a:spcBef>
          <a:spcPct val="0"/>
        </a:spcBef>
        <a:spcAft>
          <a:spcPct val="0"/>
        </a:spcAft>
        <a:defRPr sz="4000" b="1">
          <a:solidFill>
            <a:srgbClr val="000066"/>
          </a:solidFill>
          <a:latin typeface="+mj-lt"/>
          <a:ea typeface="+mj-ea"/>
          <a:cs typeface="+mj-cs"/>
        </a:defRPr>
      </a:lvl1pPr>
      <a:lvl2pPr algn="ctr" defTabSz="1042988" rtl="0" fontAlgn="base">
        <a:spcBef>
          <a:spcPct val="0"/>
        </a:spcBef>
        <a:spcAft>
          <a:spcPct val="0"/>
        </a:spcAft>
        <a:defRPr sz="4000" b="1">
          <a:solidFill>
            <a:srgbClr val="000066"/>
          </a:solidFill>
          <a:latin typeface="Arial" charset="0"/>
          <a:cs typeface="Arial" charset="0"/>
        </a:defRPr>
      </a:lvl2pPr>
      <a:lvl3pPr algn="ctr" defTabSz="1042988" rtl="0" fontAlgn="base">
        <a:spcBef>
          <a:spcPct val="0"/>
        </a:spcBef>
        <a:spcAft>
          <a:spcPct val="0"/>
        </a:spcAft>
        <a:defRPr sz="4000" b="1">
          <a:solidFill>
            <a:srgbClr val="000066"/>
          </a:solidFill>
          <a:latin typeface="Arial" charset="0"/>
          <a:cs typeface="Arial" charset="0"/>
        </a:defRPr>
      </a:lvl3pPr>
      <a:lvl4pPr algn="ctr" defTabSz="1042988" rtl="0" fontAlgn="base">
        <a:spcBef>
          <a:spcPct val="0"/>
        </a:spcBef>
        <a:spcAft>
          <a:spcPct val="0"/>
        </a:spcAft>
        <a:defRPr sz="4000" b="1">
          <a:solidFill>
            <a:srgbClr val="000066"/>
          </a:solidFill>
          <a:latin typeface="Arial" charset="0"/>
          <a:cs typeface="Arial" charset="0"/>
        </a:defRPr>
      </a:lvl4pPr>
      <a:lvl5pPr algn="ctr" defTabSz="1042988" rtl="0" fontAlgn="base">
        <a:spcBef>
          <a:spcPct val="0"/>
        </a:spcBef>
        <a:spcAft>
          <a:spcPct val="0"/>
        </a:spcAft>
        <a:defRPr sz="4000" b="1">
          <a:solidFill>
            <a:srgbClr val="000066"/>
          </a:solidFill>
          <a:latin typeface="Arial" charset="0"/>
          <a:cs typeface="Arial" charset="0"/>
        </a:defRPr>
      </a:lvl5pPr>
      <a:lvl6pPr marL="457200" algn="ctr" defTabSz="1042988" rtl="0" fontAlgn="base">
        <a:spcBef>
          <a:spcPct val="0"/>
        </a:spcBef>
        <a:spcAft>
          <a:spcPct val="0"/>
        </a:spcAft>
        <a:defRPr sz="4000" b="1">
          <a:solidFill>
            <a:srgbClr val="000066"/>
          </a:solidFill>
          <a:latin typeface="Arial" charset="0"/>
          <a:cs typeface="Arial" charset="0"/>
        </a:defRPr>
      </a:lvl6pPr>
      <a:lvl7pPr marL="914400" algn="ctr" defTabSz="1042988" rtl="0" fontAlgn="base">
        <a:spcBef>
          <a:spcPct val="0"/>
        </a:spcBef>
        <a:spcAft>
          <a:spcPct val="0"/>
        </a:spcAft>
        <a:defRPr sz="4000" b="1">
          <a:solidFill>
            <a:srgbClr val="000066"/>
          </a:solidFill>
          <a:latin typeface="Arial" charset="0"/>
          <a:cs typeface="Arial" charset="0"/>
        </a:defRPr>
      </a:lvl7pPr>
      <a:lvl8pPr marL="1371600" algn="ctr" defTabSz="1042988" rtl="0" fontAlgn="base">
        <a:spcBef>
          <a:spcPct val="0"/>
        </a:spcBef>
        <a:spcAft>
          <a:spcPct val="0"/>
        </a:spcAft>
        <a:defRPr sz="4000" b="1">
          <a:solidFill>
            <a:srgbClr val="000066"/>
          </a:solidFill>
          <a:latin typeface="Arial" charset="0"/>
          <a:cs typeface="Arial" charset="0"/>
        </a:defRPr>
      </a:lvl8pPr>
      <a:lvl9pPr marL="1828800" algn="ctr" defTabSz="1042988" rtl="0" fontAlgn="base">
        <a:spcBef>
          <a:spcPct val="0"/>
        </a:spcBef>
        <a:spcAft>
          <a:spcPct val="0"/>
        </a:spcAft>
        <a:defRPr sz="4000" b="1">
          <a:solidFill>
            <a:srgbClr val="000066"/>
          </a:solidFill>
          <a:latin typeface="Arial" charset="0"/>
          <a:cs typeface="Arial" charset="0"/>
        </a:defRPr>
      </a:lvl9pPr>
    </p:titleStyle>
    <p:bodyStyle>
      <a:lvl1pPr marL="390525" indent="-390525" algn="l" defTabSz="1042988" rtl="0" fontAlgn="base">
        <a:spcBef>
          <a:spcPct val="80000"/>
        </a:spcBef>
        <a:spcAft>
          <a:spcPct val="0"/>
        </a:spcAft>
        <a:buClr>
          <a:srgbClr val="1E7FB8"/>
        </a:buClr>
        <a:buFont typeface="Wingdings" pitchFamily="2" charset="2"/>
        <a:buChar char="l"/>
        <a:defRPr sz="2800">
          <a:solidFill>
            <a:srgbClr val="000066"/>
          </a:solidFill>
          <a:latin typeface="+mn-lt"/>
          <a:ea typeface="+mn-ea"/>
          <a:cs typeface="+mn-cs"/>
        </a:defRPr>
      </a:lvl1pPr>
      <a:lvl2pPr marL="919163" indent="-322263" algn="l" defTabSz="1042988" rtl="0" fontAlgn="base">
        <a:spcBef>
          <a:spcPct val="20000"/>
        </a:spcBef>
        <a:spcAft>
          <a:spcPct val="0"/>
        </a:spcAft>
        <a:buClr>
          <a:srgbClr val="1E7FB8"/>
        </a:buClr>
        <a:buFont typeface="Arial" charset="0"/>
        <a:buChar char="–"/>
        <a:defRPr sz="2400">
          <a:solidFill>
            <a:srgbClr val="000066"/>
          </a:solidFill>
          <a:latin typeface="+mn-lt"/>
          <a:cs typeface="+mn-cs"/>
        </a:defRPr>
      </a:lvl2pPr>
      <a:lvl3pPr marL="1433513" indent="-307975"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3pPr>
      <a:lvl4pPr marL="1898650" indent="-258763"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4pPr>
      <a:lvl5pPr marL="2268538" indent="-165100" algn="r" defTabSz="1042988" rtl="1" fontAlgn="base">
        <a:spcBef>
          <a:spcPct val="20000"/>
        </a:spcBef>
        <a:spcAft>
          <a:spcPct val="0"/>
        </a:spcAft>
        <a:buChar char="»"/>
        <a:defRPr sz="2300">
          <a:solidFill>
            <a:srgbClr val="000066"/>
          </a:solidFill>
          <a:latin typeface="+mn-lt"/>
          <a:cs typeface="+mn-cs"/>
        </a:defRPr>
      </a:lvl5pPr>
      <a:lvl6pPr marL="2725738" indent="-165100" algn="r" defTabSz="1042988" rtl="1" fontAlgn="base">
        <a:spcBef>
          <a:spcPct val="20000"/>
        </a:spcBef>
        <a:spcAft>
          <a:spcPct val="0"/>
        </a:spcAft>
        <a:buChar char="»"/>
        <a:defRPr sz="2300">
          <a:solidFill>
            <a:srgbClr val="000066"/>
          </a:solidFill>
          <a:latin typeface="+mn-lt"/>
          <a:cs typeface="+mn-cs"/>
        </a:defRPr>
      </a:lvl6pPr>
      <a:lvl7pPr marL="3182938" indent="-165100" algn="r" defTabSz="1042988" rtl="1" fontAlgn="base">
        <a:spcBef>
          <a:spcPct val="20000"/>
        </a:spcBef>
        <a:spcAft>
          <a:spcPct val="0"/>
        </a:spcAft>
        <a:buChar char="»"/>
        <a:defRPr sz="2300">
          <a:solidFill>
            <a:srgbClr val="000066"/>
          </a:solidFill>
          <a:latin typeface="+mn-lt"/>
          <a:cs typeface="+mn-cs"/>
        </a:defRPr>
      </a:lvl7pPr>
      <a:lvl8pPr marL="3640138" indent="-165100" algn="r" defTabSz="1042988" rtl="1" fontAlgn="base">
        <a:spcBef>
          <a:spcPct val="20000"/>
        </a:spcBef>
        <a:spcAft>
          <a:spcPct val="0"/>
        </a:spcAft>
        <a:buChar char="»"/>
        <a:defRPr sz="2300">
          <a:solidFill>
            <a:srgbClr val="000066"/>
          </a:solidFill>
          <a:latin typeface="+mn-lt"/>
          <a:cs typeface="+mn-cs"/>
        </a:defRPr>
      </a:lvl8pPr>
      <a:lvl9pPr marL="4097338" indent="-165100" algn="r" defTabSz="1042988" rtl="1" fontAlgn="base">
        <a:spcBef>
          <a:spcPct val="20000"/>
        </a:spcBef>
        <a:spcAft>
          <a:spcPct val="0"/>
        </a:spcAft>
        <a:buChar char="»"/>
        <a:defRPr sz="2300">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E7FB8"/>
        </a:solidFill>
        <a:effectLst/>
      </p:bgPr>
    </p:bg>
    <p:spTree>
      <p:nvGrpSpPr>
        <p:cNvPr id="1" name=""/>
        <p:cNvGrpSpPr/>
        <p:nvPr/>
      </p:nvGrpSpPr>
      <p:grpSpPr>
        <a:xfrm>
          <a:off x="0" y="0"/>
          <a:ext cx="0" cy="0"/>
          <a:chOff x="0" y="0"/>
          <a:chExt cx="0" cy="0"/>
        </a:xfrm>
      </p:grpSpPr>
      <p:sp>
        <p:nvSpPr>
          <p:cNvPr id="246791" name="Rectangle 7"/>
          <p:cNvSpPr>
            <a:spLocks noChangeArrowheads="1"/>
          </p:cNvSpPr>
          <p:nvPr/>
        </p:nvSpPr>
        <p:spPr bwMode="auto">
          <a:xfrm>
            <a:off x="0" y="5310188"/>
            <a:ext cx="10693400" cy="2251075"/>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246789" name="Picture 5" descr="WHO-EN-white-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0550" y="5578475"/>
            <a:ext cx="4430713" cy="1362075"/>
          </a:xfrm>
          <a:prstGeom prst="rect">
            <a:avLst/>
          </a:prstGeom>
          <a:noFill/>
          <a:extLst>
            <a:ext uri="{909E8E84-426E-40DD-AFC4-6F175D3DCCD1}">
              <a14:hiddenFill xmlns:a14="http://schemas.microsoft.com/office/drawing/2010/main">
                <a:solidFill>
                  <a:srgbClr val="FFFFFF"/>
                </a:solidFill>
              </a14:hiddenFill>
            </a:ext>
          </a:extLst>
        </p:spPr>
      </p:pic>
      <p:sp>
        <p:nvSpPr>
          <p:cNvPr id="246792" name="Rectangle 8"/>
          <p:cNvSpPr>
            <a:spLocks noChangeArrowheads="1"/>
          </p:cNvSpPr>
          <p:nvPr/>
        </p:nvSpPr>
        <p:spPr bwMode="auto">
          <a:xfrm>
            <a:off x="779462" y="3522543"/>
            <a:ext cx="9134475" cy="1154112"/>
          </a:xfrm>
          <a:prstGeom prst="rect">
            <a:avLst/>
          </a:prstGeom>
          <a:noFill/>
          <a:ln>
            <a:noFill/>
          </a:ln>
          <a:effectLst>
            <a:outerShdw dist="28398" dir="3806097" algn="ctr" rotWithShape="0">
              <a:srgbClr val="000066"/>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p>
            <a:pPr algn="ctr"/>
            <a:r>
              <a:rPr lang="en-GB" sz="4800" dirty="0" smtClean="0">
                <a:solidFill>
                  <a:schemeClr val="bg1"/>
                </a:solidFill>
                <a:latin typeface="Calibri" panose="020F0502020204030204" pitchFamily="34" charset="0"/>
                <a:cs typeface="Calibri" panose="020F0502020204030204" pitchFamily="34" charset="0"/>
              </a:rPr>
              <a:t>Recruitment arrangements for the Ebola Response to West Africa</a:t>
            </a:r>
            <a:endParaRPr lang="en-GB" sz="4800" i="1" dirty="0">
              <a:solidFill>
                <a:schemeClr val="bg1"/>
              </a:solidFill>
              <a:latin typeface="Calibri" panose="020F0502020204030204" pitchFamily="34" charset="0"/>
              <a:cs typeface="Calibri" panose="020F0502020204030204" pitchFamily="34" charset="0"/>
            </a:endParaRPr>
          </a:p>
        </p:txBody>
      </p:sp>
      <p:sp>
        <p:nvSpPr>
          <p:cNvPr id="5" name="Title 1"/>
          <p:cNvSpPr txBox="1">
            <a:spLocks/>
          </p:cNvSpPr>
          <p:nvPr/>
        </p:nvSpPr>
        <p:spPr>
          <a:xfrm>
            <a:off x="883604" y="2712158"/>
            <a:ext cx="9089390" cy="1620771"/>
          </a:xfrm>
          <a:prstGeom prst="rect">
            <a:avLst/>
          </a:prstGeom>
        </p:spPr>
        <p:txBody>
          <a:bodyPr>
            <a:normAutofit/>
          </a:bodyPr>
          <a:lstStyle>
            <a:lvl1pPr algn="ctr" defTabSz="1042988" rtl="0" fontAlgn="base">
              <a:spcBef>
                <a:spcPct val="0"/>
              </a:spcBef>
              <a:spcAft>
                <a:spcPct val="0"/>
              </a:spcAft>
              <a:defRPr sz="4000" b="1">
                <a:solidFill>
                  <a:srgbClr val="000066"/>
                </a:solidFill>
                <a:latin typeface="+mj-lt"/>
                <a:ea typeface="+mj-ea"/>
                <a:cs typeface="+mj-cs"/>
              </a:defRPr>
            </a:lvl1pPr>
            <a:lvl2pPr algn="ctr" defTabSz="1042988" rtl="0" fontAlgn="base">
              <a:spcBef>
                <a:spcPct val="0"/>
              </a:spcBef>
              <a:spcAft>
                <a:spcPct val="0"/>
              </a:spcAft>
              <a:defRPr sz="4000" b="1">
                <a:solidFill>
                  <a:srgbClr val="000066"/>
                </a:solidFill>
                <a:latin typeface="Arial" charset="0"/>
                <a:cs typeface="Arial" charset="0"/>
              </a:defRPr>
            </a:lvl2pPr>
            <a:lvl3pPr algn="ctr" defTabSz="1042988" rtl="0" fontAlgn="base">
              <a:spcBef>
                <a:spcPct val="0"/>
              </a:spcBef>
              <a:spcAft>
                <a:spcPct val="0"/>
              </a:spcAft>
              <a:defRPr sz="4000" b="1">
                <a:solidFill>
                  <a:srgbClr val="000066"/>
                </a:solidFill>
                <a:latin typeface="Arial" charset="0"/>
                <a:cs typeface="Arial" charset="0"/>
              </a:defRPr>
            </a:lvl3pPr>
            <a:lvl4pPr algn="ctr" defTabSz="1042988" rtl="0" fontAlgn="base">
              <a:spcBef>
                <a:spcPct val="0"/>
              </a:spcBef>
              <a:spcAft>
                <a:spcPct val="0"/>
              </a:spcAft>
              <a:defRPr sz="4000" b="1">
                <a:solidFill>
                  <a:srgbClr val="000066"/>
                </a:solidFill>
                <a:latin typeface="Arial" charset="0"/>
                <a:cs typeface="Arial" charset="0"/>
              </a:defRPr>
            </a:lvl4pPr>
            <a:lvl5pPr algn="ctr" defTabSz="1042988" rtl="0" fontAlgn="base">
              <a:spcBef>
                <a:spcPct val="0"/>
              </a:spcBef>
              <a:spcAft>
                <a:spcPct val="0"/>
              </a:spcAft>
              <a:defRPr sz="4000" b="1">
                <a:solidFill>
                  <a:srgbClr val="000066"/>
                </a:solidFill>
                <a:latin typeface="Arial" charset="0"/>
                <a:cs typeface="Arial" charset="0"/>
              </a:defRPr>
            </a:lvl5pPr>
            <a:lvl6pPr marL="457200" algn="ctr" defTabSz="1042988" rtl="0" fontAlgn="base">
              <a:spcBef>
                <a:spcPct val="0"/>
              </a:spcBef>
              <a:spcAft>
                <a:spcPct val="0"/>
              </a:spcAft>
              <a:defRPr sz="4000" b="1">
                <a:solidFill>
                  <a:srgbClr val="000066"/>
                </a:solidFill>
                <a:latin typeface="Arial" charset="0"/>
                <a:cs typeface="Arial" charset="0"/>
              </a:defRPr>
            </a:lvl6pPr>
            <a:lvl7pPr marL="914400" algn="ctr" defTabSz="1042988" rtl="0" fontAlgn="base">
              <a:spcBef>
                <a:spcPct val="0"/>
              </a:spcBef>
              <a:spcAft>
                <a:spcPct val="0"/>
              </a:spcAft>
              <a:defRPr sz="4000" b="1">
                <a:solidFill>
                  <a:srgbClr val="000066"/>
                </a:solidFill>
                <a:latin typeface="Arial" charset="0"/>
                <a:cs typeface="Arial" charset="0"/>
              </a:defRPr>
            </a:lvl7pPr>
            <a:lvl8pPr marL="1371600" algn="ctr" defTabSz="1042988" rtl="0" fontAlgn="base">
              <a:spcBef>
                <a:spcPct val="0"/>
              </a:spcBef>
              <a:spcAft>
                <a:spcPct val="0"/>
              </a:spcAft>
              <a:defRPr sz="4000" b="1">
                <a:solidFill>
                  <a:srgbClr val="000066"/>
                </a:solidFill>
                <a:latin typeface="Arial" charset="0"/>
                <a:cs typeface="Arial" charset="0"/>
              </a:defRPr>
            </a:lvl8pPr>
            <a:lvl9pPr marL="1828800" algn="ctr" defTabSz="1042988" rtl="0" fontAlgn="base">
              <a:spcBef>
                <a:spcPct val="0"/>
              </a:spcBef>
              <a:spcAft>
                <a:spcPct val="0"/>
              </a:spcAft>
              <a:defRPr sz="4000" b="1">
                <a:solidFill>
                  <a:srgbClr val="000066"/>
                </a:solidFill>
                <a:latin typeface="Arial" charset="0"/>
                <a:cs typeface="Arial" charset="0"/>
              </a:defRPr>
            </a:lvl9pPr>
          </a:lstStyle>
          <a:p>
            <a:endParaRPr lang="en-GB" sz="3200" i="1" dirty="0">
              <a:latin typeface="Calibri" panose="020F0502020204030204" pitchFamily="34" charset="0"/>
              <a:cs typeface="Calibri" panose="020F0502020204030204" pitchFamily="34" charset="0"/>
            </a:endParaRPr>
          </a:p>
        </p:txBody>
      </p:sp>
      <p:sp>
        <p:nvSpPr>
          <p:cNvPr id="6" name="TextBox 5"/>
          <p:cNvSpPr txBox="1"/>
          <p:nvPr/>
        </p:nvSpPr>
        <p:spPr>
          <a:xfrm>
            <a:off x="2497225" y="799158"/>
            <a:ext cx="6399911" cy="936321"/>
          </a:xfrm>
          <a:prstGeom prst="rect">
            <a:avLst/>
          </a:prstGeom>
          <a:noFill/>
        </p:spPr>
        <p:txBody>
          <a:bodyPr wrap="square" lIns="104306" tIns="52153" rIns="104306" bIns="52153" rtlCol="0">
            <a:spAutoFit/>
          </a:bodyPr>
          <a:lstStyle/>
          <a:p>
            <a:pPr algn="ctr"/>
            <a:r>
              <a:rPr lang="en-GB" sz="5400" dirty="0" smtClean="0">
                <a:solidFill>
                  <a:schemeClr val="bg1"/>
                </a:solidFill>
                <a:latin typeface="Calibri" panose="020F0502020204030204" pitchFamily="34" charset="0"/>
                <a:cs typeface="Calibri" panose="020F0502020204030204" pitchFamily="34" charset="0"/>
              </a:rPr>
              <a:t>GO </a:t>
            </a:r>
            <a:r>
              <a:rPr lang="en-GB" sz="5400" dirty="0">
                <a:solidFill>
                  <a:schemeClr val="bg1"/>
                </a:solidFill>
                <a:latin typeface="Calibri" panose="020F0502020204030204" pitchFamily="34" charset="0"/>
                <a:cs typeface="Calibri" panose="020F0502020204030204" pitchFamily="34" charset="0"/>
              </a:rPr>
              <a:t>Training</a:t>
            </a:r>
          </a:p>
        </p:txBody>
      </p:sp>
      <p:sp>
        <p:nvSpPr>
          <p:cNvPr id="7" name="TextBox 6"/>
          <p:cNvSpPr txBox="1"/>
          <p:nvPr/>
        </p:nvSpPr>
        <p:spPr>
          <a:xfrm>
            <a:off x="3408145" y="1977967"/>
            <a:ext cx="4294677" cy="597767"/>
          </a:xfrm>
          <a:prstGeom prst="rect">
            <a:avLst/>
          </a:prstGeom>
          <a:noFill/>
        </p:spPr>
        <p:txBody>
          <a:bodyPr wrap="square" lIns="104306" tIns="52153" rIns="104306" bIns="52153" rtlCol="0">
            <a:spAutoFit/>
          </a:bodyPr>
          <a:lstStyle/>
          <a:p>
            <a:pPr algn="ctr"/>
            <a:r>
              <a:rPr lang="en-GB" sz="3200" dirty="0">
                <a:solidFill>
                  <a:schemeClr val="bg1"/>
                </a:solidFill>
                <a:latin typeface="Calibri" panose="020F0502020204030204" pitchFamily="34" charset="0"/>
                <a:cs typeface="Calibri" panose="020F0502020204030204" pitchFamily="34" charset="0"/>
              </a:rPr>
              <a:t>Module 5.1.1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7693" y="1911796"/>
            <a:ext cx="9696450" cy="3427120"/>
          </a:xfrm>
        </p:spPr>
        <p:txBody>
          <a:bodyPr/>
          <a:lstStyle/>
          <a:p>
            <a:pPr marL="0" indent="0">
              <a:buNone/>
            </a:pPr>
            <a:r>
              <a:rPr lang="en-GB" dirty="0" smtClean="0">
                <a:latin typeface="Calibri" panose="020F0502020204030204" pitchFamily="34" charset="0"/>
                <a:cs typeface="Calibri" panose="020F0502020204030204" pitchFamily="34" charset="0"/>
              </a:rPr>
              <a:t>At the end of this session, participants will be able to</a:t>
            </a:r>
          </a:p>
          <a:p>
            <a:pPr marL="0" indent="0">
              <a:buNone/>
            </a:pPr>
            <a:r>
              <a:rPr lang="en-GB" dirty="0" smtClean="0">
                <a:latin typeface="Calibri" panose="020F0502020204030204" pitchFamily="34" charset="0"/>
                <a:cs typeface="Calibri" panose="020F0502020204030204" pitchFamily="34" charset="0"/>
              </a:rPr>
              <a:t>describe basic recruitment arrangements</a:t>
            </a:r>
          </a:p>
          <a:p>
            <a:pPr marL="0" indent="0">
              <a:buNone/>
            </a:pPr>
            <a:endParaRPr lang="en-GB" dirty="0">
              <a:latin typeface="Calibri" panose="020F0502020204030204" pitchFamily="34" charset="0"/>
              <a:cs typeface="Calibri" panose="020F0502020204030204" pitchFamily="34" charset="0"/>
            </a:endParaRPr>
          </a:p>
        </p:txBody>
      </p:sp>
      <p:sp>
        <p:nvSpPr>
          <p:cNvPr id="5" name="TextBox 4"/>
          <p:cNvSpPr txBox="1"/>
          <p:nvPr/>
        </p:nvSpPr>
        <p:spPr>
          <a:xfrm>
            <a:off x="630976" y="129091"/>
            <a:ext cx="8926192" cy="951710"/>
          </a:xfrm>
          <a:prstGeom prst="rect">
            <a:avLst/>
          </a:prstGeom>
          <a:noFill/>
        </p:spPr>
        <p:txBody>
          <a:bodyPr wrap="square" lIns="104306" tIns="52153" rIns="104306" bIns="52153" rtlCol="0">
            <a:spAutoFit/>
          </a:bodyPr>
          <a:lstStyle/>
          <a:p>
            <a:pPr algn="ctr"/>
            <a:r>
              <a:rPr lang="en-GB" sz="5500" dirty="0">
                <a:solidFill>
                  <a:srgbClr val="002060"/>
                </a:solidFill>
                <a:latin typeface="Calibri" panose="020F0502020204030204" pitchFamily="34" charset="0"/>
                <a:cs typeface="Calibri" panose="020F0502020204030204" pitchFamily="34" charset="0"/>
              </a:rPr>
              <a:t>Objective</a:t>
            </a:r>
          </a:p>
        </p:txBody>
      </p:sp>
    </p:spTree>
    <p:extLst>
      <p:ext uri="{BB962C8B-B14F-4D97-AF65-F5344CB8AC3E}">
        <p14:creationId xmlns:p14="http://schemas.microsoft.com/office/powerpoint/2010/main" val="20277089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p:txBody>
          <a:bodyPr/>
          <a:lstStyle/>
          <a:p>
            <a:r>
              <a:rPr lang="en-US" sz="4800" dirty="0" smtClean="0">
                <a:latin typeface="Calibri" panose="020F0502020204030204" pitchFamily="34" charset="0"/>
                <a:cs typeface="Calibri" panose="020F0502020204030204" pitchFamily="34" charset="0"/>
              </a:rPr>
              <a:t>Deployment cycle</a:t>
            </a:r>
            <a:endParaRPr lang="en-US" sz="4800" dirty="0">
              <a:latin typeface="Calibri" panose="020F0502020204030204" pitchFamily="34" charset="0"/>
              <a:cs typeface="Calibri" panose="020F0502020204030204" pitchFamily="34" charset="0"/>
            </a:endParaRPr>
          </a:p>
        </p:txBody>
      </p:sp>
      <p:graphicFrame>
        <p:nvGraphicFramePr>
          <p:cNvPr id="2" name="Diagram 1"/>
          <p:cNvGraphicFramePr/>
          <p:nvPr>
            <p:extLst>
              <p:ext uri="{D42A27DB-BD31-4B8C-83A1-F6EECF244321}">
                <p14:modId xmlns:p14="http://schemas.microsoft.com/office/powerpoint/2010/main" val="27452548"/>
              </p:ext>
            </p:extLst>
          </p:nvPr>
        </p:nvGraphicFramePr>
        <p:xfrm>
          <a:off x="-1221629" y="1398867"/>
          <a:ext cx="8121381" cy="42341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125720" y="1478259"/>
            <a:ext cx="4996886" cy="705489"/>
          </a:xfrm>
          <a:prstGeom prst="rect">
            <a:avLst/>
          </a:prstGeom>
          <a:noFill/>
        </p:spPr>
        <p:txBody>
          <a:bodyPr wrap="square" lIns="104306" tIns="52153" rIns="104306" bIns="52153" rtlCol="0">
            <a:spAutoFit/>
          </a:bodyPr>
          <a:lstStyle/>
          <a:p>
            <a:pPr algn="ctr"/>
            <a:r>
              <a:rPr lang="en-US" b="1" dirty="0">
                <a:latin typeface="Calibri" panose="020F0502020204030204" pitchFamily="34" charset="0"/>
                <a:cs typeface="Calibri" panose="020F0502020204030204" pitchFamily="34" charset="0"/>
              </a:rPr>
              <a:t>4 Stage </a:t>
            </a:r>
            <a:r>
              <a:rPr lang="en-US" b="1" dirty="0" smtClean="0">
                <a:latin typeface="Calibri" panose="020F0502020204030204" pitchFamily="34" charset="0"/>
                <a:cs typeface="Calibri" panose="020F0502020204030204" pitchFamily="34" charset="0"/>
              </a:rPr>
              <a:t>Process</a:t>
            </a:r>
            <a:endParaRPr lang="en-GB" b="1" dirty="0">
              <a:latin typeface="Calibri" panose="020F0502020204030204" pitchFamily="34" charset="0"/>
              <a:cs typeface="Calibri" panose="020F0502020204030204" pitchFamily="34" charset="0"/>
            </a:endParaRPr>
          </a:p>
        </p:txBody>
      </p:sp>
      <p:graphicFrame>
        <p:nvGraphicFramePr>
          <p:cNvPr id="8" name="Diagram 7"/>
          <p:cNvGraphicFramePr/>
          <p:nvPr>
            <p:extLst>
              <p:ext uri="{D42A27DB-BD31-4B8C-83A1-F6EECF244321}">
                <p14:modId xmlns:p14="http://schemas.microsoft.com/office/powerpoint/2010/main" val="2535504286"/>
              </p:ext>
            </p:extLst>
          </p:nvPr>
        </p:nvGraphicFramePr>
        <p:xfrm>
          <a:off x="5388211" y="3297671"/>
          <a:ext cx="5305189" cy="389021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9" name="TextBox 8"/>
          <p:cNvSpPr txBox="1"/>
          <p:nvPr/>
        </p:nvSpPr>
        <p:spPr>
          <a:xfrm>
            <a:off x="5830528" y="3433661"/>
            <a:ext cx="4591665" cy="536212"/>
          </a:xfrm>
          <a:prstGeom prst="rect">
            <a:avLst/>
          </a:prstGeom>
          <a:noFill/>
        </p:spPr>
        <p:txBody>
          <a:bodyPr wrap="square" lIns="104306" tIns="52153" rIns="104306" bIns="52153" rtlCol="0">
            <a:spAutoFit/>
          </a:bodyPr>
          <a:lstStyle/>
          <a:p>
            <a:pPr algn="ctr"/>
            <a:r>
              <a:rPr lang="en-US" sz="2800" b="1" dirty="0" smtClean="0">
                <a:latin typeface="Calibri" panose="020F0502020204030204" pitchFamily="34" charset="0"/>
                <a:cs typeface="Calibri" panose="020F0502020204030204" pitchFamily="34" charset="0"/>
              </a:rPr>
              <a:t>Deployment mechanisms</a:t>
            </a:r>
            <a:endParaRPr lang="en-GB" sz="28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207539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693400" cy="1081298"/>
          </a:xfrm>
        </p:spPr>
        <p:txBody>
          <a:bodyPr>
            <a:normAutofit/>
          </a:bodyPr>
          <a:lstStyle/>
          <a:p>
            <a:r>
              <a:rPr lang="en-GB" sz="4800" dirty="0">
                <a:latin typeface="Calibri" panose="020F0502020204030204" pitchFamily="34" charset="0"/>
                <a:cs typeface="Calibri" panose="020F0502020204030204" pitchFamily="34" charset="0"/>
              </a:rPr>
              <a:t>Emergency Deployments</a:t>
            </a:r>
          </a:p>
        </p:txBody>
      </p:sp>
      <p:sp>
        <p:nvSpPr>
          <p:cNvPr id="22" name="Rectangle 5"/>
          <p:cNvSpPr txBox="1"/>
          <p:nvPr/>
        </p:nvSpPr>
        <p:spPr>
          <a:xfrm>
            <a:off x="100778" y="1580137"/>
            <a:ext cx="9436081" cy="23083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0" lvl="1" indent="0" algn="ctr">
              <a:buSzTx/>
              <a:buNone/>
            </a:pPr>
            <a:r>
              <a:rPr lang="en-US" sz="1500" dirty="0">
                <a:latin typeface="Calibri" panose="020F0502020204030204" pitchFamily="34" charset="0"/>
                <a:cs typeface="Calibri" panose="020F0502020204030204" pitchFamily="34" charset="0"/>
              </a:rPr>
              <a:t>A WHO standard process for deployments</a:t>
            </a:r>
          </a:p>
        </p:txBody>
      </p:sp>
      <p:graphicFrame>
        <p:nvGraphicFramePr>
          <p:cNvPr id="23" name="Diagram 22"/>
          <p:cNvGraphicFramePr/>
          <p:nvPr>
            <p:extLst>
              <p:ext uri="{D42A27DB-BD31-4B8C-83A1-F6EECF244321}">
                <p14:modId xmlns:p14="http://schemas.microsoft.com/office/powerpoint/2010/main" val="2776115466"/>
              </p:ext>
            </p:extLst>
          </p:nvPr>
        </p:nvGraphicFramePr>
        <p:xfrm>
          <a:off x="546767" y="2423690"/>
          <a:ext cx="9347238" cy="493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4" name="Group 33"/>
          <p:cNvGrpSpPr/>
          <p:nvPr/>
        </p:nvGrpSpPr>
        <p:grpSpPr>
          <a:xfrm>
            <a:off x="1430837" y="4195319"/>
            <a:ext cx="547300" cy="604118"/>
            <a:chOff x="7867755" y="2258092"/>
            <a:chExt cx="612000" cy="612000"/>
          </a:xfrm>
        </p:grpSpPr>
        <p:sp>
          <p:nvSpPr>
            <p:cNvPr id="35" name="Oval 34"/>
            <p:cNvSpPr/>
            <p:nvPr/>
          </p:nvSpPr>
          <p:spPr bwMode="ltGray">
            <a:xfrm>
              <a:off x="7867755" y="2258092"/>
              <a:ext cx="612000" cy="612000"/>
            </a:xfrm>
            <a:prstGeom prst="ellipse">
              <a:avLst/>
            </a:prstGeom>
            <a:solidFill>
              <a:schemeClr val="accent1">
                <a:lumMod val="75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solidFill>
                  <a:schemeClr val="bg1"/>
                </a:solidFill>
                <a:latin typeface="Georgia" pitchFamily="18" charset="0"/>
              </a:endParaRPr>
            </a:p>
          </p:txBody>
        </p:sp>
        <p:sp>
          <p:nvSpPr>
            <p:cNvPr id="36" name="Freeform 4843"/>
            <p:cNvSpPr>
              <a:spLocks noEditPoints="1"/>
            </p:cNvSpPr>
            <p:nvPr/>
          </p:nvSpPr>
          <p:spPr bwMode="auto">
            <a:xfrm>
              <a:off x="7922351" y="2337515"/>
              <a:ext cx="502032" cy="487410"/>
            </a:xfrm>
            <a:custGeom>
              <a:avLst/>
              <a:gdLst>
                <a:gd name="T0" fmla="*/ 376 w 412"/>
                <a:gd name="T1" fmla="*/ 96 h 400"/>
                <a:gd name="T2" fmla="*/ 382 w 412"/>
                <a:gd name="T3" fmla="*/ 126 h 400"/>
                <a:gd name="T4" fmla="*/ 356 w 412"/>
                <a:gd name="T5" fmla="*/ 144 h 400"/>
                <a:gd name="T6" fmla="*/ 328 w 412"/>
                <a:gd name="T7" fmla="*/ 116 h 400"/>
                <a:gd name="T8" fmla="*/ 344 w 412"/>
                <a:gd name="T9" fmla="*/ 90 h 400"/>
                <a:gd name="T10" fmla="*/ 374 w 412"/>
                <a:gd name="T11" fmla="*/ 156 h 400"/>
                <a:gd name="T12" fmla="*/ 320 w 412"/>
                <a:gd name="T13" fmla="*/ 156 h 400"/>
                <a:gd name="T14" fmla="*/ 314 w 412"/>
                <a:gd name="T15" fmla="*/ 204 h 400"/>
                <a:gd name="T16" fmla="*/ 370 w 412"/>
                <a:gd name="T17" fmla="*/ 268 h 400"/>
                <a:gd name="T18" fmla="*/ 404 w 412"/>
                <a:gd name="T19" fmla="*/ 246 h 400"/>
                <a:gd name="T20" fmla="*/ 410 w 412"/>
                <a:gd name="T21" fmla="*/ 166 h 400"/>
                <a:gd name="T22" fmla="*/ 398 w 412"/>
                <a:gd name="T23" fmla="*/ 156 h 400"/>
                <a:gd name="T24" fmla="*/ 98 w 412"/>
                <a:gd name="T25" fmla="*/ 156 h 400"/>
                <a:gd name="T26" fmla="*/ 56 w 412"/>
                <a:gd name="T27" fmla="*/ 182 h 400"/>
                <a:gd name="T28" fmla="*/ 14 w 412"/>
                <a:gd name="T29" fmla="*/ 156 h 400"/>
                <a:gd name="T30" fmla="*/ 2 w 412"/>
                <a:gd name="T31" fmla="*/ 166 h 400"/>
                <a:gd name="T32" fmla="*/ 8 w 412"/>
                <a:gd name="T33" fmla="*/ 246 h 400"/>
                <a:gd name="T34" fmla="*/ 42 w 412"/>
                <a:gd name="T35" fmla="*/ 268 h 400"/>
                <a:gd name="T36" fmla="*/ 98 w 412"/>
                <a:gd name="T37" fmla="*/ 204 h 400"/>
                <a:gd name="T38" fmla="*/ 172 w 412"/>
                <a:gd name="T39" fmla="*/ 50 h 400"/>
                <a:gd name="T40" fmla="*/ 192 w 412"/>
                <a:gd name="T41" fmla="*/ 68 h 400"/>
                <a:gd name="T42" fmla="*/ 214 w 412"/>
                <a:gd name="T43" fmla="*/ 70 h 400"/>
                <a:gd name="T44" fmla="*/ 236 w 412"/>
                <a:gd name="T45" fmla="*/ 56 h 400"/>
                <a:gd name="T46" fmla="*/ 242 w 412"/>
                <a:gd name="T47" fmla="*/ 36 h 400"/>
                <a:gd name="T48" fmla="*/ 232 w 412"/>
                <a:gd name="T49" fmla="*/ 10 h 400"/>
                <a:gd name="T50" fmla="*/ 206 w 412"/>
                <a:gd name="T51" fmla="*/ 0 h 400"/>
                <a:gd name="T52" fmla="*/ 186 w 412"/>
                <a:gd name="T53" fmla="*/ 6 h 400"/>
                <a:gd name="T54" fmla="*/ 170 w 412"/>
                <a:gd name="T55" fmla="*/ 28 h 400"/>
                <a:gd name="T56" fmla="*/ 206 w 412"/>
                <a:gd name="T57" fmla="*/ 400 h 400"/>
                <a:gd name="T58" fmla="*/ 296 w 412"/>
                <a:gd name="T59" fmla="*/ 378 h 400"/>
                <a:gd name="T60" fmla="*/ 366 w 412"/>
                <a:gd name="T61" fmla="*/ 322 h 400"/>
                <a:gd name="T62" fmla="*/ 320 w 412"/>
                <a:gd name="T63" fmla="*/ 250 h 400"/>
                <a:gd name="T64" fmla="*/ 244 w 412"/>
                <a:gd name="T65" fmla="*/ 200 h 400"/>
                <a:gd name="T66" fmla="*/ 206 w 412"/>
                <a:gd name="T67" fmla="*/ 194 h 400"/>
                <a:gd name="T68" fmla="*/ 158 w 412"/>
                <a:gd name="T69" fmla="*/ 234 h 400"/>
                <a:gd name="T70" fmla="*/ 140 w 412"/>
                <a:gd name="T71" fmla="*/ 262 h 400"/>
                <a:gd name="T72" fmla="*/ 118 w 412"/>
                <a:gd name="T73" fmla="*/ 262 h 400"/>
                <a:gd name="T74" fmla="*/ 100 w 412"/>
                <a:gd name="T75" fmla="*/ 244 h 400"/>
                <a:gd name="T76" fmla="*/ 46 w 412"/>
                <a:gd name="T77" fmla="*/ 322 h 400"/>
                <a:gd name="T78" fmla="*/ 96 w 412"/>
                <a:gd name="T79" fmla="*/ 368 h 400"/>
                <a:gd name="T80" fmla="*/ 182 w 412"/>
                <a:gd name="T81" fmla="*/ 398 h 400"/>
                <a:gd name="T82" fmla="*/ 28 w 412"/>
                <a:gd name="T83" fmla="*/ 116 h 400"/>
                <a:gd name="T84" fmla="*/ 56 w 412"/>
                <a:gd name="T85" fmla="*/ 144 h 400"/>
                <a:gd name="T86" fmla="*/ 82 w 412"/>
                <a:gd name="T87" fmla="*/ 126 h 400"/>
                <a:gd name="T88" fmla="*/ 76 w 412"/>
                <a:gd name="T89" fmla="*/ 96 h 400"/>
                <a:gd name="T90" fmla="*/ 46 w 412"/>
                <a:gd name="T91" fmla="*/ 90 h 400"/>
                <a:gd name="T92" fmla="*/ 28 w 412"/>
                <a:gd name="T93" fmla="*/ 116 h 400"/>
                <a:gd name="T94" fmla="*/ 300 w 412"/>
                <a:gd name="T95" fmla="*/ 116 h 400"/>
                <a:gd name="T96" fmla="*/ 298 w 412"/>
                <a:gd name="T97" fmla="*/ 102 h 400"/>
                <a:gd name="T98" fmla="*/ 268 w 412"/>
                <a:gd name="T99" fmla="*/ 82 h 400"/>
                <a:gd name="T100" fmla="*/ 144 w 412"/>
                <a:gd name="T101" fmla="*/ 82 h 400"/>
                <a:gd name="T102" fmla="*/ 122 w 412"/>
                <a:gd name="T103" fmla="*/ 92 h 400"/>
                <a:gd name="T104" fmla="*/ 112 w 412"/>
                <a:gd name="T105" fmla="*/ 116 h 400"/>
                <a:gd name="T106" fmla="*/ 114 w 412"/>
                <a:gd name="T107" fmla="*/ 240 h 400"/>
                <a:gd name="T108" fmla="*/ 128 w 412"/>
                <a:gd name="T109" fmla="*/ 248 h 400"/>
                <a:gd name="T110" fmla="*/ 144 w 412"/>
                <a:gd name="T111" fmla="*/ 234 h 400"/>
                <a:gd name="T112" fmla="*/ 154 w 412"/>
                <a:gd name="T113" fmla="*/ 140 h 400"/>
                <a:gd name="T114" fmla="*/ 158 w 412"/>
                <a:gd name="T115" fmla="*/ 170 h 400"/>
                <a:gd name="T116" fmla="*/ 230 w 412"/>
                <a:gd name="T117" fmla="*/ 164 h 400"/>
                <a:gd name="T118" fmla="*/ 254 w 412"/>
                <a:gd name="T119" fmla="*/ 150 h 400"/>
                <a:gd name="T120" fmla="*/ 268 w 412"/>
                <a:gd name="T121" fmla="*/ 176 h 400"/>
                <a:gd name="T122" fmla="*/ 300 w 412"/>
                <a:gd name="T123" fmla="*/ 192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12" h="400">
                  <a:moveTo>
                    <a:pt x="356" y="88"/>
                  </a:moveTo>
                  <a:lnTo>
                    <a:pt x="356" y="88"/>
                  </a:lnTo>
                  <a:lnTo>
                    <a:pt x="366" y="90"/>
                  </a:lnTo>
                  <a:lnTo>
                    <a:pt x="376" y="96"/>
                  </a:lnTo>
                  <a:lnTo>
                    <a:pt x="382" y="104"/>
                  </a:lnTo>
                  <a:lnTo>
                    <a:pt x="384" y="116"/>
                  </a:lnTo>
                  <a:lnTo>
                    <a:pt x="384" y="116"/>
                  </a:lnTo>
                  <a:lnTo>
                    <a:pt x="382" y="126"/>
                  </a:lnTo>
                  <a:lnTo>
                    <a:pt x="376" y="136"/>
                  </a:lnTo>
                  <a:lnTo>
                    <a:pt x="366" y="142"/>
                  </a:lnTo>
                  <a:lnTo>
                    <a:pt x="356" y="144"/>
                  </a:lnTo>
                  <a:lnTo>
                    <a:pt x="356" y="144"/>
                  </a:lnTo>
                  <a:lnTo>
                    <a:pt x="344" y="142"/>
                  </a:lnTo>
                  <a:lnTo>
                    <a:pt x="336" y="136"/>
                  </a:lnTo>
                  <a:lnTo>
                    <a:pt x="330" y="126"/>
                  </a:lnTo>
                  <a:lnTo>
                    <a:pt x="328" y="116"/>
                  </a:lnTo>
                  <a:lnTo>
                    <a:pt x="328" y="116"/>
                  </a:lnTo>
                  <a:lnTo>
                    <a:pt x="330" y="104"/>
                  </a:lnTo>
                  <a:lnTo>
                    <a:pt x="336" y="96"/>
                  </a:lnTo>
                  <a:lnTo>
                    <a:pt x="344" y="90"/>
                  </a:lnTo>
                  <a:lnTo>
                    <a:pt x="356" y="88"/>
                  </a:lnTo>
                  <a:lnTo>
                    <a:pt x="356" y="88"/>
                  </a:lnTo>
                  <a:close/>
                  <a:moveTo>
                    <a:pt x="392" y="156"/>
                  </a:moveTo>
                  <a:lnTo>
                    <a:pt x="374" y="156"/>
                  </a:lnTo>
                  <a:lnTo>
                    <a:pt x="356" y="182"/>
                  </a:lnTo>
                  <a:lnTo>
                    <a:pt x="338" y="156"/>
                  </a:lnTo>
                  <a:lnTo>
                    <a:pt x="320" y="156"/>
                  </a:lnTo>
                  <a:lnTo>
                    <a:pt x="320" y="156"/>
                  </a:lnTo>
                  <a:lnTo>
                    <a:pt x="314" y="156"/>
                  </a:lnTo>
                  <a:lnTo>
                    <a:pt x="314" y="156"/>
                  </a:lnTo>
                  <a:lnTo>
                    <a:pt x="314" y="158"/>
                  </a:lnTo>
                  <a:lnTo>
                    <a:pt x="314" y="204"/>
                  </a:lnTo>
                  <a:lnTo>
                    <a:pt x="314" y="204"/>
                  </a:lnTo>
                  <a:lnTo>
                    <a:pt x="336" y="224"/>
                  </a:lnTo>
                  <a:lnTo>
                    <a:pt x="354" y="244"/>
                  </a:lnTo>
                  <a:lnTo>
                    <a:pt x="370" y="268"/>
                  </a:lnTo>
                  <a:lnTo>
                    <a:pt x="386" y="294"/>
                  </a:lnTo>
                  <a:lnTo>
                    <a:pt x="386" y="294"/>
                  </a:lnTo>
                  <a:lnTo>
                    <a:pt x="396" y="270"/>
                  </a:lnTo>
                  <a:lnTo>
                    <a:pt x="404" y="246"/>
                  </a:lnTo>
                  <a:lnTo>
                    <a:pt x="410" y="220"/>
                  </a:lnTo>
                  <a:lnTo>
                    <a:pt x="412" y="194"/>
                  </a:lnTo>
                  <a:lnTo>
                    <a:pt x="412" y="194"/>
                  </a:lnTo>
                  <a:lnTo>
                    <a:pt x="410" y="166"/>
                  </a:lnTo>
                  <a:lnTo>
                    <a:pt x="410" y="166"/>
                  </a:lnTo>
                  <a:lnTo>
                    <a:pt x="406" y="162"/>
                  </a:lnTo>
                  <a:lnTo>
                    <a:pt x="402" y="158"/>
                  </a:lnTo>
                  <a:lnTo>
                    <a:pt x="398" y="156"/>
                  </a:lnTo>
                  <a:lnTo>
                    <a:pt x="392" y="156"/>
                  </a:lnTo>
                  <a:lnTo>
                    <a:pt x="392" y="156"/>
                  </a:lnTo>
                  <a:close/>
                  <a:moveTo>
                    <a:pt x="98" y="204"/>
                  </a:moveTo>
                  <a:lnTo>
                    <a:pt x="98" y="156"/>
                  </a:lnTo>
                  <a:lnTo>
                    <a:pt x="98" y="156"/>
                  </a:lnTo>
                  <a:lnTo>
                    <a:pt x="92" y="156"/>
                  </a:lnTo>
                  <a:lnTo>
                    <a:pt x="74" y="156"/>
                  </a:lnTo>
                  <a:lnTo>
                    <a:pt x="56" y="182"/>
                  </a:lnTo>
                  <a:lnTo>
                    <a:pt x="38" y="156"/>
                  </a:lnTo>
                  <a:lnTo>
                    <a:pt x="20" y="156"/>
                  </a:lnTo>
                  <a:lnTo>
                    <a:pt x="20" y="156"/>
                  </a:lnTo>
                  <a:lnTo>
                    <a:pt x="14" y="156"/>
                  </a:lnTo>
                  <a:lnTo>
                    <a:pt x="10" y="158"/>
                  </a:lnTo>
                  <a:lnTo>
                    <a:pt x="6" y="162"/>
                  </a:lnTo>
                  <a:lnTo>
                    <a:pt x="2" y="166"/>
                  </a:lnTo>
                  <a:lnTo>
                    <a:pt x="2" y="166"/>
                  </a:lnTo>
                  <a:lnTo>
                    <a:pt x="0" y="194"/>
                  </a:lnTo>
                  <a:lnTo>
                    <a:pt x="0" y="194"/>
                  </a:lnTo>
                  <a:lnTo>
                    <a:pt x="2" y="220"/>
                  </a:lnTo>
                  <a:lnTo>
                    <a:pt x="8" y="246"/>
                  </a:lnTo>
                  <a:lnTo>
                    <a:pt x="16" y="270"/>
                  </a:lnTo>
                  <a:lnTo>
                    <a:pt x="26" y="294"/>
                  </a:lnTo>
                  <a:lnTo>
                    <a:pt x="26" y="294"/>
                  </a:lnTo>
                  <a:lnTo>
                    <a:pt x="42" y="268"/>
                  </a:lnTo>
                  <a:lnTo>
                    <a:pt x="58" y="244"/>
                  </a:lnTo>
                  <a:lnTo>
                    <a:pt x="76" y="224"/>
                  </a:lnTo>
                  <a:lnTo>
                    <a:pt x="98" y="204"/>
                  </a:lnTo>
                  <a:lnTo>
                    <a:pt x="98" y="204"/>
                  </a:lnTo>
                  <a:close/>
                  <a:moveTo>
                    <a:pt x="170" y="36"/>
                  </a:moveTo>
                  <a:lnTo>
                    <a:pt x="170" y="36"/>
                  </a:lnTo>
                  <a:lnTo>
                    <a:pt x="170" y="42"/>
                  </a:lnTo>
                  <a:lnTo>
                    <a:pt x="172" y="50"/>
                  </a:lnTo>
                  <a:lnTo>
                    <a:pt x="176" y="56"/>
                  </a:lnTo>
                  <a:lnTo>
                    <a:pt x="180" y="60"/>
                  </a:lnTo>
                  <a:lnTo>
                    <a:pt x="186" y="66"/>
                  </a:lnTo>
                  <a:lnTo>
                    <a:pt x="192" y="68"/>
                  </a:lnTo>
                  <a:lnTo>
                    <a:pt x="198" y="70"/>
                  </a:lnTo>
                  <a:lnTo>
                    <a:pt x="206" y="72"/>
                  </a:lnTo>
                  <a:lnTo>
                    <a:pt x="206" y="72"/>
                  </a:lnTo>
                  <a:lnTo>
                    <a:pt x="214" y="70"/>
                  </a:lnTo>
                  <a:lnTo>
                    <a:pt x="220" y="68"/>
                  </a:lnTo>
                  <a:lnTo>
                    <a:pt x="226" y="66"/>
                  </a:lnTo>
                  <a:lnTo>
                    <a:pt x="232" y="60"/>
                  </a:lnTo>
                  <a:lnTo>
                    <a:pt x="236" y="56"/>
                  </a:lnTo>
                  <a:lnTo>
                    <a:pt x="240" y="50"/>
                  </a:lnTo>
                  <a:lnTo>
                    <a:pt x="242" y="42"/>
                  </a:lnTo>
                  <a:lnTo>
                    <a:pt x="242" y="36"/>
                  </a:lnTo>
                  <a:lnTo>
                    <a:pt x="242" y="36"/>
                  </a:lnTo>
                  <a:lnTo>
                    <a:pt x="242" y="28"/>
                  </a:lnTo>
                  <a:lnTo>
                    <a:pt x="240" y="22"/>
                  </a:lnTo>
                  <a:lnTo>
                    <a:pt x="236" y="16"/>
                  </a:lnTo>
                  <a:lnTo>
                    <a:pt x="232" y="10"/>
                  </a:lnTo>
                  <a:lnTo>
                    <a:pt x="226" y="6"/>
                  </a:lnTo>
                  <a:lnTo>
                    <a:pt x="220" y="2"/>
                  </a:lnTo>
                  <a:lnTo>
                    <a:pt x="214" y="0"/>
                  </a:lnTo>
                  <a:lnTo>
                    <a:pt x="206" y="0"/>
                  </a:lnTo>
                  <a:lnTo>
                    <a:pt x="206" y="0"/>
                  </a:lnTo>
                  <a:lnTo>
                    <a:pt x="198" y="0"/>
                  </a:lnTo>
                  <a:lnTo>
                    <a:pt x="192" y="2"/>
                  </a:lnTo>
                  <a:lnTo>
                    <a:pt x="186" y="6"/>
                  </a:lnTo>
                  <a:lnTo>
                    <a:pt x="180" y="10"/>
                  </a:lnTo>
                  <a:lnTo>
                    <a:pt x="176" y="16"/>
                  </a:lnTo>
                  <a:lnTo>
                    <a:pt x="172" y="22"/>
                  </a:lnTo>
                  <a:lnTo>
                    <a:pt x="170" y="28"/>
                  </a:lnTo>
                  <a:lnTo>
                    <a:pt x="170" y="36"/>
                  </a:lnTo>
                  <a:lnTo>
                    <a:pt x="170" y="36"/>
                  </a:lnTo>
                  <a:close/>
                  <a:moveTo>
                    <a:pt x="206" y="400"/>
                  </a:moveTo>
                  <a:lnTo>
                    <a:pt x="206" y="400"/>
                  </a:lnTo>
                  <a:lnTo>
                    <a:pt x="230" y="398"/>
                  </a:lnTo>
                  <a:lnTo>
                    <a:pt x="254" y="394"/>
                  </a:lnTo>
                  <a:lnTo>
                    <a:pt x="276" y="388"/>
                  </a:lnTo>
                  <a:lnTo>
                    <a:pt x="296" y="378"/>
                  </a:lnTo>
                  <a:lnTo>
                    <a:pt x="316" y="368"/>
                  </a:lnTo>
                  <a:lnTo>
                    <a:pt x="334" y="354"/>
                  </a:lnTo>
                  <a:lnTo>
                    <a:pt x="352" y="338"/>
                  </a:lnTo>
                  <a:lnTo>
                    <a:pt x="366" y="322"/>
                  </a:lnTo>
                  <a:lnTo>
                    <a:pt x="366" y="322"/>
                  </a:lnTo>
                  <a:lnTo>
                    <a:pt x="352" y="296"/>
                  </a:lnTo>
                  <a:lnTo>
                    <a:pt x="336" y="272"/>
                  </a:lnTo>
                  <a:lnTo>
                    <a:pt x="320" y="250"/>
                  </a:lnTo>
                  <a:lnTo>
                    <a:pt x="300" y="232"/>
                  </a:lnTo>
                  <a:lnTo>
                    <a:pt x="280" y="216"/>
                  </a:lnTo>
                  <a:lnTo>
                    <a:pt x="256" y="204"/>
                  </a:lnTo>
                  <a:lnTo>
                    <a:pt x="244" y="200"/>
                  </a:lnTo>
                  <a:lnTo>
                    <a:pt x="232" y="196"/>
                  </a:lnTo>
                  <a:lnTo>
                    <a:pt x="220" y="194"/>
                  </a:lnTo>
                  <a:lnTo>
                    <a:pt x="206" y="194"/>
                  </a:lnTo>
                  <a:lnTo>
                    <a:pt x="206" y="194"/>
                  </a:lnTo>
                  <a:lnTo>
                    <a:pt x="182" y="196"/>
                  </a:lnTo>
                  <a:lnTo>
                    <a:pt x="158" y="202"/>
                  </a:lnTo>
                  <a:lnTo>
                    <a:pt x="158" y="234"/>
                  </a:lnTo>
                  <a:lnTo>
                    <a:pt x="158" y="234"/>
                  </a:lnTo>
                  <a:lnTo>
                    <a:pt x="158" y="240"/>
                  </a:lnTo>
                  <a:lnTo>
                    <a:pt x="156" y="244"/>
                  </a:lnTo>
                  <a:lnTo>
                    <a:pt x="150" y="254"/>
                  </a:lnTo>
                  <a:lnTo>
                    <a:pt x="140" y="262"/>
                  </a:lnTo>
                  <a:lnTo>
                    <a:pt x="134" y="264"/>
                  </a:lnTo>
                  <a:lnTo>
                    <a:pt x="128" y="264"/>
                  </a:lnTo>
                  <a:lnTo>
                    <a:pt x="128" y="264"/>
                  </a:lnTo>
                  <a:lnTo>
                    <a:pt x="118" y="262"/>
                  </a:lnTo>
                  <a:lnTo>
                    <a:pt x="110" y="258"/>
                  </a:lnTo>
                  <a:lnTo>
                    <a:pt x="104" y="252"/>
                  </a:lnTo>
                  <a:lnTo>
                    <a:pt x="100" y="244"/>
                  </a:lnTo>
                  <a:lnTo>
                    <a:pt x="100" y="244"/>
                  </a:lnTo>
                  <a:lnTo>
                    <a:pt x="84" y="260"/>
                  </a:lnTo>
                  <a:lnTo>
                    <a:pt x="70" y="280"/>
                  </a:lnTo>
                  <a:lnTo>
                    <a:pt x="58" y="300"/>
                  </a:lnTo>
                  <a:lnTo>
                    <a:pt x="46" y="322"/>
                  </a:lnTo>
                  <a:lnTo>
                    <a:pt x="46" y="322"/>
                  </a:lnTo>
                  <a:lnTo>
                    <a:pt x="60" y="338"/>
                  </a:lnTo>
                  <a:lnTo>
                    <a:pt x="78" y="354"/>
                  </a:lnTo>
                  <a:lnTo>
                    <a:pt x="96" y="368"/>
                  </a:lnTo>
                  <a:lnTo>
                    <a:pt x="116" y="378"/>
                  </a:lnTo>
                  <a:lnTo>
                    <a:pt x="136" y="388"/>
                  </a:lnTo>
                  <a:lnTo>
                    <a:pt x="158" y="394"/>
                  </a:lnTo>
                  <a:lnTo>
                    <a:pt x="182" y="398"/>
                  </a:lnTo>
                  <a:lnTo>
                    <a:pt x="206" y="400"/>
                  </a:lnTo>
                  <a:lnTo>
                    <a:pt x="206" y="400"/>
                  </a:lnTo>
                  <a:close/>
                  <a:moveTo>
                    <a:pt x="28" y="116"/>
                  </a:moveTo>
                  <a:lnTo>
                    <a:pt x="28" y="116"/>
                  </a:lnTo>
                  <a:lnTo>
                    <a:pt x="30" y="126"/>
                  </a:lnTo>
                  <a:lnTo>
                    <a:pt x="36" y="136"/>
                  </a:lnTo>
                  <a:lnTo>
                    <a:pt x="46" y="142"/>
                  </a:lnTo>
                  <a:lnTo>
                    <a:pt x="56" y="144"/>
                  </a:lnTo>
                  <a:lnTo>
                    <a:pt x="56" y="144"/>
                  </a:lnTo>
                  <a:lnTo>
                    <a:pt x="68" y="142"/>
                  </a:lnTo>
                  <a:lnTo>
                    <a:pt x="76" y="136"/>
                  </a:lnTo>
                  <a:lnTo>
                    <a:pt x="82" y="126"/>
                  </a:lnTo>
                  <a:lnTo>
                    <a:pt x="84" y="116"/>
                  </a:lnTo>
                  <a:lnTo>
                    <a:pt x="84" y="116"/>
                  </a:lnTo>
                  <a:lnTo>
                    <a:pt x="82" y="104"/>
                  </a:lnTo>
                  <a:lnTo>
                    <a:pt x="76" y="96"/>
                  </a:lnTo>
                  <a:lnTo>
                    <a:pt x="68" y="90"/>
                  </a:lnTo>
                  <a:lnTo>
                    <a:pt x="56" y="88"/>
                  </a:lnTo>
                  <a:lnTo>
                    <a:pt x="56" y="88"/>
                  </a:lnTo>
                  <a:lnTo>
                    <a:pt x="46" y="90"/>
                  </a:lnTo>
                  <a:lnTo>
                    <a:pt x="36" y="96"/>
                  </a:lnTo>
                  <a:lnTo>
                    <a:pt x="30" y="104"/>
                  </a:lnTo>
                  <a:lnTo>
                    <a:pt x="28" y="116"/>
                  </a:lnTo>
                  <a:lnTo>
                    <a:pt x="28" y="116"/>
                  </a:lnTo>
                  <a:close/>
                  <a:moveTo>
                    <a:pt x="300" y="192"/>
                  </a:moveTo>
                  <a:lnTo>
                    <a:pt x="300" y="116"/>
                  </a:lnTo>
                  <a:lnTo>
                    <a:pt x="300" y="116"/>
                  </a:lnTo>
                  <a:lnTo>
                    <a:pt x="300" y="116"/>
                  </a:lnTo>
                  <a:lnTo>
                    <a:pt x="300" y="114"/>
                  </a:lnTo>
                  <a:lnTo>
                    <a:pt x="300" y="114"/>
                  </a:lnTo>
                  <a:lnTo>
                    <a:pt x="300" y="108"/>
                  </a:lnTo>
                  <a:lnTo>
                    <a:pt x="298" y="102"/>
                  </a:lnTo>
                  <a:lnTo>
                    <a:pt x="290" y="92"/>
                  </a:lnTo>
                  <a:lnTo>
                    <a:pt x="280" y="84"/>
                  </a:lnTo>
                  <a:lnTo>
                    <a:pt x="274" y="82"/>
                  </a:lnTo>
                  <a:lnTo>
                    <a:pt x="268" y="82"/>
                  </a:lnTo>
                  <a:lnTo>
                    <a:pt x="232" y="82"/>
                  </a:lnTo>
                  <a:lnTo>
                    <a:pt x="206" y="116"/>
                  </a:lnTo>
                  <a:lnTo>
                    <a:pt x="180" y="82"/>
                  </a:lnTo>
                  <a:lnTo>
                    <a:pt x="144" y="82"/>
                  </a:lnTo>
                  <a:lnTo>
                    <a:pt x="144" y="82"/>
                  </a:lnTo>
                  <a:lnTo>
                    <a:pt x="138" y="82"/>
                  </a:lnTo>
                  <a:lnTo>
                    <a:pt x="132" y="84"/>
                  </a:lnTo>
                  <a:lnTo>
                    <a:pt x="122" y="92"/>
                  </a:lnTo>
                  <a:lnTo>
                    <a:pt x="114" y="102"/>
                  </a:lnTo>
                  <a:lnTo>
                    <a:pt x="112" y="108"/>
                  </a:lnTo>
                  <a:lnTo>
                    <a:pt x="112" y="114"/>
                  </a:lnTo>
                  <a:lnTo>
                    <a:pt x="112" y="116"/>
                  </a:lnTo>
                  <a:lnTo>
                    <a:pt x="112" y="130"/>
                  </a:lnTo>
                  <a:lnTo>
                    <a:pt x="112" y="234"/>
                  </a:lnTo>
                  <a:lnTo>
                    <a:pt x="112" y="234"/>
                  </a:lnTo>
                  <a:lnTo>
                    <a:pt x="114" y="240"/>
                  </a:lnTo>
                  <a:lnTo>
                    <a:pt x="116" y="244"/>
                  </a:lnTo>
                  <a:lnTo>
                    <a:pt x="122" y="248"/>
                  </a:lnTo>
                  <a:lnTo>
                    <a:pt x="128" y="248"/>
                  </a:lnTo>
                  <a:lnTo>
                    <a:pt x="128" y="248"/>
                  </a:lnTo>
                  <a:lnTo>
                    <a:pt x="134" y="248"/>
                  </a:lnTo>
                  <a:lnTo>
                    <a:pt x="138" y="244"/>
                  </a:lnTo>
                  <a:lnTo>
                    <a:pt x="142" y="240"/>
                  </a:lnTo>
                  <a:lnTo>
                    <a:pt x="144" y="234"/>
                  </a:lnTo>
                  <a:lnTo>
                    <a:pt x="144" y="130"/>
                  </a:lnTo>
                  <a:lnTo>
                    <a:pt x="144" y="130"/>
                  </a:lnTo>
                  <a:lnTo>
                    <a:pt x="150" y="134"/>
                  </a:lnTo>
                  <a:lnTo>
                    <a:pt x="154" y="140"/>
                  </a:lnTo>
                  <a:lnTo>
                    <a:pt x="158" y="148"/>
                  </a:lnTo>
                  <a:lnTo>
                    <a:pt x="158" y="156"/>
                  </a:lnTo>
                  <a:lnTo>
                    <a:pt x="158" y="170"/>
                  </a:lnTo>
                  <a:lnTo>
                    <a:pt x="158" y="170"/>
                  </a:lnTo>
                  <a:lnTo>
                    <a:pt x="182" y="164"/>
                  </a:lnTo>
                  <a:lnTo>
                    <a:pt x="206" y="162"/>
                  </a:lnTo>
                  <a:lnTo>
                    <a:pt x="206" y="162"/>
                  </a:lnTo>
                  <a:lnTo>
                    <a:pt x="230" y="164"/>
                  </a:lnTo>
                  <a:lnTo>
                    <a:pt x="254" y="170"/>
                  </a:lnTo>
                  <a:lnTo>
                    <a:pt x="254" y="158"/>
                  </a:lnTo>
                  <a:lnTo>
                    <a:pt x="254" y="158"/>
                  </a:lnTo>
                  <a:lnTo>
                    <a:pt x="254" y="150"/>
                  </a:lnTo>
                  <a:lnTo>
                    <a:pt x="258" y="142"/>
                  </a:lnTo>
                  <a:lnTo>
                    <a:pt x="262" y="136"/>
                  </a:lnTo>
                  <a:lnTo>
                    <a:pt x="268" y="132"/>
                  </a:lnTo>
                  <a:lnTo>
                    <a:pt x="268" y="176"/>
                  </a:lnTo>
                  <a:lnTo>
                    <a:pt x="268" y="176"/>
                  </a:lnTo>
                  <a:lnTo>
                    <a:pt x="284" y="184"/>
                  </a:lnTo>
                  <a:lnTo>
                    <a:pt x="300" y="192"/>
                  </a:lnTo>
                  <a:lnTo>
                    <a:pt x="300" y="1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800" dirty="0"/>
            </a:p>
          </p:txBody>
        </p:sp>
      </p:grpSp>
      <p:grpSp>
        <p:nvGrpSpPr>
          <p:cNvPr id="40" name="Group 39"/>
          <p:cNvGrpSpPr/>
          <p:nvPr/>
        </p:nvGrpSpPr>
        <p:grpSpPr>
          <a:xfrm>
            <a:off x="7562133" y="4162943"/>
            <a:ext cx="547300" cy="604118"/>
            <a:chOff x="589752" y="2258092"/>
            <a:chExt cx="612000" cy="612000"/>
          </a:xfrm>
        </p:grpSpPr>
        <p:sp>
          <p:nvSpPr>
            <p:cNvPr id="41" name="Oval 40"/>
            <p:cNvSpPr/>
            <p:nvPr/>
          </p:nvSpPr>
          <p:spPr bwMode="ltGray">
            <a:xfrm>
              <a:off x="589752" y="2258092"/>
              <a:ext cx="612000" cy="612000"/>
            </a:xfrm>
            <a:prstGeom prst="ellipse">
              <a:avLst/>
            </a:prstGeom>
            <a:solidFill>
              <a:schemeClr val="accent1">
                <a:lumMod val="60000"/>
                <a:lumOff val="40000"/>
              </a:schemeClr>
            </a:solidFill>
            <a:ln w="158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solidFill>
                  <a:schemeClr val="bg1"/>
                </a:solidFill>
                <a:latin typeface="Georgia" pitchFamily="18" charset="0"/>
              </a:endParaRPr>
            </a:p>
          </p:txBody>
        </p:sp>
        <p:sp>
          <p:nvSpPr>
            <p:cNvPr id="42" name="Freeform 4804"/>
            <p:cNvSpPr>
              <a:spLocks/>
            </p:cNvSpPr>
            <p:nvPr/>
          </p:nvSpPr>
          <p:spPr bwMode="auto">
            <a:xfrm>
              <a:off x="686314" y="2383746"/>
              <a:ext cx="418876" cy="421430"/>
            </a:xfrm>
            <a:custGeom>
              <a:avLst/>
              <a:gdLst>
                <a:gd name="T0" fmla="*/ 250 w 328"/>
                <a:gd name="T1" fmla="*/ 118 h 330"/>
                <a:gd name="T2" fmla="*/ 290 w 328"/>
                <a:gd name="T3" fmla="*/ 300 h 330"/>
                <a:gd name="T4" fmla="*/ 288 w 328"/>
                <a:gd name="T5" fmla="*/ 310 h 330"/>
                <a:gd name="T6" fmla="*/ 270 w 328"/>
                <a:gd name="T7" fmla="*/ 326 h 330"/>
                <a:gd name="T8" fmla="*/ 262 w 328"/>
                <a:gd name="T9" fmla="*/ 330 h 330"/>
                <a:gd name="T10" fmla="*/ 262 w 328"/>
                <a:gd name="T11" fmla="*/ 330 h 330"/>
                <a:gd name="T12" fmla="*/ 256 w 328"/>
                <a:gd name="T13" fmla="*/ 328 h 330"/>
                <a:gd name="T14" fmla="*/ 188 w 328"/>
                <a:gd name="T15" fmla="*/ 178 h 330"/>
                <a:gd name="T16" fmla="*/ 124 w 328"/>
                <a:gd name="T17" fmla="*/ 302 h 330"/>
                <a:gd name="T18" fmla="*/ 124 w 328"/>
                <a:gd name="T19" fmla="*/ 308 h 330"/>
                <a:gd name="T20" fmla="*/ 112 w 328"/>
                <a:gd name="T21" fmla="*/ 320 h 330"/>
                <a:gd name="T22" fmla="*/ 110 w 328"/>
                <a:gd name="T23" fmla="*/ 322 h 330"/>
                <a:gd name="T24" fmla="*/ 106 w 328"/>
                <a:gd name="T25" fmla="*/ 322 h 330"/>
                <a:gd name="T26" fmla="*/ 104 w 328"/>
                <a:gd name="T27" fmla="*/ 322 h 330"/>
                <a:gd name="T28" fmla="*/ 96 w 328"/>
                <a:gd name="T29" fmla="*/ 316 h 330"/>
                <a:gd name="T30" fmla="*/ 14 w 328"/>
                <a:gd name="T31" fmla="*/ 234 h 330"/>
                <a:gd name="T32" fmla="*/ 10 w 328"/>
                <a:gd name="T33" fmla="*/ 230 h 330"/>
                <a:gd name="T34" fmla="*/ 8 w 328"/>
                <a:gd name="T35" fmla="*/ 226 h 330"/>
                <a:gd name="T36" fmla="*/ 10 w 328"/>
                <a:gd name="T37" fmla="*/ 218 h 330"/>
                <a:gd name="T38" fmla="*/ 20 w 328"/>
                <a:gd name="T39" fmla="*/ 208 h 330"/>
                <a:gd name="T40" fmla="*/ 26 w 328"/>
                <a:gd name="T41" fmla="*/ 204 h 330"/>
                <a:gd name="T42" fmla="*/ 150 w 328"/>
                <a:gd name="T43" fmla="*/ 142 h 330"/>
                <a:gd name="T44" fmla="*/ 6 w 328"/>
                <a:gd name="T45" fmla="*/ 76 h 330"/>
                <a:gd name="T46" fmla="*/ 0 w 328"/>
                <a:gd name="T47" fmla="*/ 68 h 330"/>
                <a:gd name="T48" fmla="*/ 0 w 328"/>
                <a:gd name="T49" fmla="*/ 64 h 330"/>
                <a:gd name="T50" fmla="*/ 20 w 328"/>
                <a:gd name="T51" fmla="*/ 42 h 330"/>
                <a:gd name="T52" fmla="*/ 24 w 328"/>
                <a:gd name="T53" fmla="*/ 40 h 330"/>
                <a:gd name="T54" fmla="*/ 212 w 328"/>
                <a:gd name="T55" fmla="*/ 80 h 330"/>
                <a:gd name="T56" fmla="*/ 284 w 328"/>
                <a:gd name="T57" fmla="*/ 8 h 330"/>
                <a:gd name="T58" fmla="*/ 302 w 328"/>
                <a:gd name="T59" fmla="*/ 0 h 330"/>
                <a:gd name="T60" fmla="*/ 322 w 328"/>
                <a:gd name="T61" fmla="*/ 8 h 330"/>
                <a:gd name="T62" fmla="*/ 328 w 328"/>
                <a:gd name="T63" fmla="*/ 16 h 330"/>
                <a:gd name="T64" fmla="*/ 328 w 328"/>
                <a:gd name="T65" fmla="*/ 36 h 330"/>
                <a:gd name="T66" fmla="*/ 322 w 328"/>
                <a:gd name="T67" fmla="*/ 46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28" h="330">
                  <a:moveTo>
                    <a:pt x="322" y="46"/>
                  </a:moveTo>
                  <a:lnTo>
                    <a:pt x="250" y="118"/>
                  </a:lnTo>
                  <a:lnTo>
                    <a:pt x="290" y="300"/>
                  </a:lnTo>
                  <a:lnTo>
                    <a:pt x="290" y="300"/>
                  </a:lnTo>
                  <a:lnTo>
                    <a:pt x="290" y="304"/>
                  </a:lnTo>
                  <a:lnTo>
                    <a:pt x="288" y="310"/>
                  </a:lnTo>
                  <a:lnTo>
                    <a:pt x="270" y="326"/>
                  </a:lnTo>
                  <a:lnTo>
                    <a:pt x="270" y="326"/>
                  </a:lnTo>
                  <a:lnTo>
                    <a:pt x="266" y="330"/>
                  </a:lnTo>
                  <a:lnTo>
                    <a:pt x="262" y="330"/>
                  </a:lnTo>
                  <a:lnTo>
                    <a:pt x="262" y="330"/>
                  </a:lnTo>
                  <a:lnTo>
                    <a:pt x="262" y="330"/>
                  </a:lnTo>
                  <a:lnTo>
                    <a:pt x="262" y="330"/>
                  </a:lnTo>
                  <a:lnTo>
                    <a:pt x="256" y="328"/>
                  </a:lnTo>
                  <a:lnTo>
                    <a:pt x="254" y="324"/>
                  </a:lnTo>
                  <a:lnTo>
                    <a:pt x="188" y="178"/>
                  </a:lnTo>
                  <a:lnTo>
                    <a:pt x="122" y="246"/>
                  </a:lnTo>
                  <a:lnTo>
                    <a:pt x="124" y="302"/>
                  </a:lnTo>
                  <a:lnTo>
                    <a:pt x="124" y="302"/>
                  </a:lnTo>
                  <a:lnTo>
                    <a:pt x="124" y="308"/>
                  </a:lnTo>
                  <a:lnTo>
                    <a:pt x="122" y="310"/>
                  </a:lnTo>
                  <a:lnTo>
                    <a:pt x="112" y="320"/>
                  </a:lnTo>
                  <a:lnTo>
                    <a:pt x="112" y="320"/>
                  </a:lnTo>
                  <a:lnTo>
                    <a:pt x="110" y="322"/>
                  </a:lnTo>
                  <a:lnTo>
                    <a:pt x="106" y="322"/>
                  </a:lnTo>
                  <a:lnTo>
                    <a:pt x="106" y="322"/>
                  </a:lnTo>
                  <a:lnTo>
                    <a:pt x="104" y="322"/>
                  </a:lnTo>
                  <a:lnTo>
                    <a:pt x="104" y="322"/>
                  </a:lnTo>
                  <a:lnTo>
                    <a:pt x="98" y="320"/>
                  </a:lnTo>
                  <a:lnTo>
                    <a:pt x="96" y="316"/>
                  </a:lnTo>
                  <a:lnTo>
                    <a:pt x="74" y="256"/>
                  </a:lnTo>
                  <a:lnTo>
                    <a:pt x="14" y="234"/>
                  </a:lnTo>
                  <a:lnTo>
                    <a:pt x="14" y="234"/>
                  </a:lnTo>
                  <a:lnTo>
                    <a:pt x="10" y="230"/>
                  </a:lnTo>
                  <a:lnTo>
                    <a:pt x="8" y="226"/>
                  </a:lnTo>
                  <a:lnTo>
                    <a:pt x="8" y="226"/>
                  </a:lnTo>
                  <a:lnTo>
                    <a:pt x="8" y="222"/>
                  </a:lnTo>
                  <a:lnTo>
                    <a:pt x="10" y="218"/>
                  </a:lnTo>
                  <a:lnTo>
                    <a:pt x="20" y="208"/>
                  </a:lnTo>
                  <a:lnTo>
                    <a:pt x="20" y="208"/>
                  </a:lnTo>
                  <a:lnTo>
                    <a:pt x="22" y="206"/>
                  </a:lnTo>
                  <a:lnTo>
                    <a:pt x="26" y="204"/>
                  </a:lnTo>
                  <a:lnTo>
                    <a:pt x="84" y="208"/>
                  </a:lnTo>
                  <a:lnTo>
                    <a:pt x="150" y="142"/>
                  </a:lnTo>
                  <a:lnTo>
                    <a:pt x="6" y="76"/>
                  </a:lnTo>
                  <a:lnTo>
                    <a:pt x="6" y="76"/>
                  </a:lnTo>
                  <a:lnTo>
                    <a:pt x="2" y="72"/>
                  </a:lnTo>
                  <a:lnTo>
                    <a:pt x="0" y="68"/>
                  </a:lnTo>
                  <a:lnTo>
                    <a:pt x="0" y="68"/>
                  </a:lnTo>
                  <a:lnTo>
                    <a:pt x="0" y="64"/>
                  </a:lnTo>
                  <a:lnTo>
                    <a:pt x="2" y="60"/>
                  </a:lnTo>
                  <a:lnTo>
                    <a:pt x="20" y="42"/>
                  </a:lnTo>
                  <a:lnTo>
                    <a:pt x="20" y="42"/>
                  </a:lnTo>
                  <a:lnTo>
                    <a:pt x="24" y="40"/>
                  </a:lnTo>
                  <a:lnTo>
                    <a:pt x="30" y="40"/>
                  </a:lnTo>
                  <a:lnTo>
                    <a:pt x="212" y="80"/>
                  </a:lnTo>
                  <a:lnTo>
                    <a:pt x="284" y="8"/>
                  </a:lnTo>
                  <a:lnTo>
                    <a:pt x="284" y="8"/>
                  </a:lnTo>
                  <a:lnTo>
                    <a:pt x="294" y="2"/>
                  </a:lnTo>
                  <a:lnTo>
                    <a:pt x="302" y="0"/>
                  </a:lnTo>
                  <a:lnTo>
                    <a:pt x="312" y="2"/>
                  </a:lnTo>
                  <a:lnTo>
                    <a:pt x="322" y="8"/>
                  </a:lnTo>
                  <a:lnTo>
                    <a:pt x="322" y="8"/>
                  </a:lnTo>
                  <a:lnTo>
                    <a:pt x="328" y="16"/>
                  </a:lnTo>
                  <a:lnTo>
                    <a:pt x="328" y="26"/>
                  </a:lnTo>
                  <a:lnTo>
                    <a:pt x="328" y="36"/>
                  </a:lnTo>
                  <a:lnTo>
                    <a:pt x="322" y="46"/>
                  </a:lnTo>
                  <a:lnTo>
                    <a:pt x="322" y="46"/>
                  </a:lnTo>
                  <a:close/>
                </a:path>
              </a:pathLst>
            </a:custGeom>
            <a:solidFill>
              <a:schemeClr val="bg2"/>
            </a:solidFill>
            <a:ln w="15875">
              <a:solidFill>
                <a:schemeClr val="accent6">
                  <a:lumMod val="75000"/>
                </a:schemeClr>
              </a:solidFill>
            </a:ln>
            <a:extLst/>
          </p:spPr>
          <p:txBody>
            <a:bodyPr vert="horz" wrap="square" lIns="91440" tIns="45720" rIns="91440" bIns="45720" numCol="1" anchor="t" anchorCtr="0" compatLnSpc="1">
              <a:prstTxWarp prst="textNoShape">
                <a:avLst/>
              </a:prstTxWarp>
            </a:bodyPr>
            <a:lstStyle/>
            <a:p>
              <a:endParaRPr lang="en-GB" sz="800" dirty="0"/>
            </a:p>
          </p:txBody>
        </p:sp>
      </p:grpSp>
      <p:grpSp>
        <p:nvGrpSpPr>
          <p:cNvPr id="51" name="Group 50"/>
          <p:cNvGrpSpPr/>
          <p:nvPr/>
        </p:nvGrpSpPr>
        <p:grpSpPr>
          <a:xfrm>
            <a:off x="6616860" y="4084367"/>
            <a:ext cx="547300" cy="604118"/>
            <a:chOff x="9617181" y="2258092"/>
            <a:chExt cx="612000" cy="612000"/>
          </a:xfrm>
        </p:grpSpPr>
        <p:sp>
          <p:nvSpPr>
            <p:cNvPr id="52" name="Oval 51"/>
            <p:cNvSpPr/>
            <p:nvPr/>
          </p:nvSpPr>
          <p:spPr bwMode="ltGray">
            <a:xfrm>
              <a:off x="9617181" y="2258092"/>
              <a:ext cx="612000" cy="612000"/>
            </a:xfrm>
            <a:prstGeom prst="ellipse">
              <a:avLst/>
            </a:prstGeom>
            <a:solidFill>
              <a:schemeClr val="accent1">
                <a:lumMod val="60000"/>
                <a:lumOff val="40000"/>
              </a:schemeClr>
            </a:solid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solidFill>
                  <a:schemeClr val="bg1"/>
                </a:solidFill>
                <a:latin typeface="Georgia" pitchFamily="18" charset="0"/>
              </a:endParaRPr>
            </a:p>
          </p:txBody>
        </p:sp>
        <p:sp>
          <p:nvSpPr>
            <p:cNvPr id="53" name="Freeform 4845"/>
            <p:cNvSpPr>
              <a:spLocks noEditPoints="1"/>
            </p:cNvSpPr>
            <p:nvPr/>
          </p:nvSpPr>
          <p:spPr bwMode="auto">
            <a:xfrm>
              <a:off x="9688836" y="2312435"/>
              <a:ext cx="467913" cy="506906"/>
            </a:xfrm>
            <a:custGeom>
              <a:avLst/>
              <a:gdLst>
                <a:gd name="T0" fmla="*/ 86 w 384"/>
                <a:gd name="T1" fmla="*/ 34 h 416"/>
                <a:gd name="T2" fmla="*/ 108 w 384"/>
                <a:gd name="T3" fmla="*/ 36 h 416"/>
                <a:gd name="T4" fmla="*/ 122 w 384"/>
                <a:gd name="T5" fmla="*/ 86 h 416"/>
                <a:gd name="T6" fmla="*/ 102 w 384"/>
                <a:gd name="T7" fmla="*/ 82 h 416"/>
                <a:gd name="T8" fmla="*/ 24 w 384"/>
                <a:gd name="T9" fmla="*/ 106 h 416"/>
                <a:gd name="T10" fmla="*/ 26 w 384"/>
                <a:gd name="T11" fmla="*/ 126 h 416"/>
                <a:gd name="T12" fmla="*/ 68 w 384"/>
                <a:gd name="T13" fmla="*/ 136 h 416"/>
                <a:gd name="T14" fmla="*/ 64 w 384"/>
                <a:gd name="T15" fmla="*/ 120 h 416"/>
                <a:gd name="T16" fmla="*/ 154 w 384"/>
                <a:gd name="T17" fmla="*/ 372 h 416"/>
                <a:gd name="T18" fmla="*/ 164 w 384"/>
                <a:gd name="T19" fmla="*/ 386 h 416"/>
                <a:gd name="T20" fmla="*/ 230 w 384"/>
                <a:gd name="T21" fmla="*/ 376 h 416"/>
                <a:gd name="T22" fmla="*/ 220 w 384"/>
                <a:gd name="T23" fmla="*/ 366 h 416"/>
                <a:gd name="T24" fmla="*/ 164 w 384"/>
                <a:gd name="T25" fmla="*/ 402 h 416"/>
                <a:gd name="T26" fmla="*/ 174 w 384"/>
                <a:gd name="T27" fmla="*/ 416 h 416"/>
                <a:gd name="T28" fmla="*/ 220 w 384"/>
                <a:gd name="T29" fmla="*/ 406 h 416"/>
                <a:gd name="T30" fmla="*/ 210 w 384"/>
                <a:gd name="T31" fmla="*/ 396 h 416"/>
                <a:gd name="T32" fmla="*/ 34 w 384"/>
                <a:gd name="T33" fmla="*/ 294 h 416"/>
                <a:gd name="T34" fmla="*/ 48 w 384"/>
                <a:gd name="T35" fmla="*/ 302 h 416"/>
                <a:gd name="T36" fmla="*/ 66 w 384"/>
                <a:gd name="T37" fmla="*/ 280 h 416"/>
                <a:gd name="T38" fmla="*/ 52 w 384"/>
                <a:gd name="T39" fmla="*/ 276 h 416"/>
                <a:gd name="T40" fmla="*/ 38 w 384"/>
                <a:gd name="T41" fmla="*/ 196 h 416"/>
                <a:gd name="T42" fmla="*/ 0 w 384"/>
                <a:gd name="T43" fmla="*/ 208 h 416"/>
                <a:gd name="T44" fmla="*/ 38 w 384"/>
                <a:gd name="T45" fmla="*/ 220 h 416"/>
                <a:gd name="T46" fmla="*/ 50 w 384"/>
                <a:gd name="T47" fmla="*/ 208 h 416"/>
                <a:gd name="T48" fmla="*/ 206 w 384"/>
                <a:gd name="T49" fmla="*/ 54 h 416"/>
                <a:gd name="T50" fmla="*/ 192 w 384"/>
                <a:gd name="T51" fmla="*/ 0 h 416"/>
                <a:gd name="T52" fmla="*/ 178 w 384"/>
                <a:gd name="T53" fmla="*/ 54 h 416"/>
                <a:gd name="T54" fmla="*/ 192 w 384"/>
                <a:gd name="T55" fmla="*/ 68 h 416"/>
                <a:gd name="T56" fmla="*/ 320 w 384"/>
                <a:gd name="T57" fmla="*/ 278 h 416"/>
                <a:gd name="T58" fmla="*/ 322 w 384"/>
                <a:gd name="T59" fmla="*/ 294 h 416"/>
                <a:gd name="T60" fmla="*/ 348 w 384"/>
                <a:gd name="T61" fmla="*/ 298 h 416"/>
                <a:gd name="T62" fmla="*/ 346 w 384"/>
                <a:gd name="T63" fmla="*/ 284 h 416"/>
                <a:gd name="T64" fmla="*/ 362 w 384"/>
                <a:gd name="T65" fmla="*/ 122 h 416"/>
                <a:gd name="T66" fmla="*/ 356 w 384"/>
                <a:gd name="T67" fmla="*/ 104 h 416"/>
                <a:gd name="T68" fmla="*/ 314 w 384"/>
                <a:gd name="T69" fmla="*/ 128 h 416"/>
                <a:gd name="T70" fmla="*/ 326 w 384"/>
                <a:gd name="T71" fmla="*/ 142 h 416"/>
                <a:gd name="T72" fmla="*/ 336 w 384"/>
                <a:gd name="T73" fmla="*/ 204 h 416"/>
                <a:gd name="T74" fmla="*/ 346 w 384"/>
                <a:gd name="T75" fmla="*/ 220 h 416"/>
                <a:gd name="T76" fmla="*/ 384 w 384"/>
                <a:gd name="T77" fmla="*/ 208 h 416"/>
                <a:gd name="T78" fmla="*/ 372 w 384"/>
                <a:gd name="T79" fmla="*/ 196 h 416"/>
                <a:gd name="T80" fmla="*/ 276 w 384"/>
                <a:gd name="T81" fmla="*/ 36 h 416"/>
                <a:gd name="T82" fmla="*/ 262 w 384"/>
                <a:gd name="T83" fmla="*/ 86 h 416"/>
                <a:gd name="T84" fmla="*/ 300 w 384"/>
                <a:gd name="T85" fmla="*/ 50 h 416"/>
                <a:gd name="T86" fmla="*/ 294 w 384"/>
                <a:gd name="T87" fmla="*/ 32 h 416"/>
                <a:gd name="T88" fmla="*/ 262 w 384"/>
                <a:gd name="T89" fmla="*/ 256 h 416"/>
                <a:gd name="T90" fmla="*/ 236 w 384"/>
                <a:gd name="T91" fmla="*/ 322 h 416"/>
                <a:gd name="T92" fmla="*/ 218 w 384"/>
                <a:gd name="T93" fmla="*/ 354 h 416"/>
                <a:gd name="T94" fmla="*/ 150 w 384"/>
                <a:gd name="T95" fmla="*/ 338 h 416"/>
                <a:gd name="T96" fmla="*/ 132 w 384"/>
                <a:gd name="T97" fmla="*/ 270 h 416"/>
                <a:gd name="T98" fmla="*/ 98 w 384"/>
                <a:gd name="T99" fmla="*/ 196 h 416"/>
                <a:gd name="T100" fmla="*/ 134 w 384"/>
                <a:gd name="T101" fmla="*/ 118 h 416"/>
                <a:gd name="T102" fmla="*/ 234 w 384"/>
                <a:gd name="T103" fmla="*/ 108 h 416"/>
                <a:gd name="T104" fmla="*/ 286 w 384"/>
                <a:gd name="T105" fmla="*/ 196 h 416"/>
                <a:gd name="T106" fmla="*/ 192 w 384"/>
                <a:gd name="T107" fmla="*/ 128 h 416"/>
                <a:gd name="T108" fmla="*/ 146 w 384"/>
                <a:gd name="T109" fmla="*/ 144 h 416"/>
                <a:gd name="T110" fmla="*/ 126 w 384"/>
                <a:gd name="T111" fmla="*/ 198 h 416"/>
                <a:gd name="T112" fmla="*/ 142 w 384"/>
                <a:gd name="T113" fmla="*/ 200 h 416"/>
                <a:gd name="T114" fmla="*/ 154 w 384"/>
                <a:gd name="T115" fmla="*/ 164 h 416"/>
                <a:gd name="T116" fmla="*/ 190 w 384"/>
                <a:gd name="T117" fmla="*/ 148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4" h="416">
                  <a:moveTo>
                    <a:pt x="102" y="82"/>
                  </a:moveTo>
                  <a:lnTo>
                    <a:pt x="84" y="50"/>
                  </a:lnTo>
                  <a:lnTo>
                    <a:pt x="84" y="50"/>
                  </a:lnTo>
                  <a:lnTo>
                    <a:pt x="82" y="44"/>
                  </a:lnTo>
                  <a:lnTo>
                    <a:pt x="84" y="40"/>
                  </a:lnTo>
                  <a:lnTo>
                    <a:pt x="86" y="34"/>
                  </a:lnTo>
                  <a:lnTo>
                    <a:pt x="90" y="32"/>
                  </a:lnTo>
                  <a:lnTo>
                    <a:pt x="90" y="32"/>
                  </a:lnTo>
                  <a:lnTo>
                    <a:pt x="96" y="30"/>
                  </a:lnTo>
                  <a:lnTo>
                    <a:pt x="100" y="30"/>
                  </a:lnTo>
                  <a:lnTo>
                    <a:pt x="106" y="32"/>
                  </a:lnTo>
                  <a:lnTo>
                    <a:pt x="108" y="36"/>
                  </a:lnTo>
                  <a:lnTo>
                    <a:pt x="126" y="68"/>
                  </a:lnTo>
                  <a:lnTo>
                    <a:pt x="126" y="68"/>
                  </a:lnTo>
                  <a:lnTo>
                    <a:pt x="128" y="72"/>
                  </a:lnTo>
                  <a:lnTo>
                    <a:pt x="128" y="78"/>
                  </a:lnTo>
                  <a:lnTo>
                    <a:pt x="126" y="82"/>
                  </a:lnTo>
                  <a:lnTo>
                    <a:pt x="122" y="86"/>
                  </a:lnTo>
                  <a:lnTo>
                    <a:pt x="122" y="86"/>
                  </a:lnTo>
                  <a:lnTo>
                    <a:pt x="114" y="88"/>
                  </a:lnTo>
                  <a:lnTo>
                    <a:pt x="114" y="88"/>
                  </a:lnTo>
                  <a:lnTo>
                    <a:pt x="108" y="86"/>
                  </a:lnTo>
                  <a:lnTo>
                    <a:pt x="102" y="82"/>
                  </a:lnTo>
                  <a:lnTo>
                    <a:pt x="102" y="82"/>
                  </a:lnTo>
                  <a:close/>
                  <a:moveTo>
                    <a:pt x="64" y="120"/>
                  </a:moveTo>
                  <a:lnTo>
                    <a:pt x="38" y="104"/>
                  </a:lnTo>
                  <a:lnTo>
                    <a:pt x="38" y="104"/>
                  </a:lnTo>
                  <a:lnTo>
                    <a:pt x="32" y="104"/>
                  </a:lnTo>
                  <a:lnTo>
                    <a:pt x="28" y="104"/>
                  </a:lnTo>
                  <a:lnTo>
                    <a:pt x="24" y="106"/>
                  </a:lnTo>
                  <a:lnTo>
                    <a:pt x="22" y="110"/>
                  </a:lnTo>
                  <a:lnTo>
                    <a:pt x="22" y="110"/>
                  </a:lnTo>
                  <a:lnTo>
                    <a:pt x="20" y="114"/>
                  </a:lnTo>
                  <a:lnTo>
                    <a:pt x="20" y="118"/>
                  </a:lnTo>
                  <a:lnTo>
                    <a:pt x="22" y="122"/>
                  </a:lnTo>
                  <a:lnTo>
                    <a:pt x="26" y="126"/>
                  </a:lnTo>
                  <a:lnTo>
                    <a:pt x="52" y="142"/>
                  </a:lnTo>
                  <a:lnTo>
                    <a:pt x="52" y="142"/>
                  </a:lnTo>
                  <a:lnTo>
                    <a:pt x="58" y="142"/>
                  </a:lnTo>
                  <a:lnTo>
                    <a:pt x="58" y="142"/>
                  </a:lnTo>
                  <a:lnTo>
                    <a:pt x="64" y="142"/>
                  </a:lnTo>
                  <a:lnTo>
                    <a:pt x="68" y="136"/>
                  </a:lnTo>
                  <a:lnTo>
                    <a:pt x="68" y="136"/>
                  </a:lnTo>
                  <a:lnTo>
                    <a:pt x="70" y="132"/>
                  </a:lnTo>
                  <a:lnTo>
                    <a:pt x="70" y="128"/>
                  </a:lnTo>
                  <a:lnTo>
                    <a:pt x="68" y="124"/>
                  </a:lnTo>
                  <a:lnTo>
                    <a:pt x="64" y="120"/>
                  </a:lnTo>
                  <a:lnTo>
                    <a:pt x="64" y="120"/>
                  </a:lnTo>
                  <a:close/>
                  <a:moveTo>
                    <a:pt x="220" y="366"/>
                  </a:moveTo>
                  <a:lnTo>
                    <a:pt x="164" y="366"/>
                  </a:lnTo>
                  <a:lnTo>
                    <a:pt x="164" y="366"/>
                  </a:lnTo>
                  <a:lnTo>
                    <a:pt x="160" y="366"/>
                  </a:lnTo>
                  <a:lnTo>
                    <a:pt x="156" y="368"/>
                  </a:lnTo>
                  <a:lnTo>
                    <a:pt x="154" y="372"/>
                  </a:lnTo>
                  <a:lnTo>
                    <a:pt x="154" y="376"/>
                  </a:lnTo>
                  <a:lnTo>
                    <a:pt x="154" y="376"/>
                  </a:lnTo>
                  <a:lnTo>
                    <a:pt x="154" y="380"/>
                  </a:lnTo>
                  <a:lnTo>
                    <a:pt x="156" y="382"/>
                  </a:lnTo>
                  <a:lnTo>
                    <a:pt x="160" y="384"/>
                  </a:lnTo>
                  <a:lnTo>
                    <a:pt x="164" y="386"/>
                  </a:lnTo>
                  <a:lnTo>
                    <a:pt x="220" y="386"/>
                  </a:lnTo>
                  <a:lnTo>
                    <a:pt x="220" y="386"/>
                  </a:lnTo>
                  <a:lnTo>
                    <a:pt x="224" y="384"/>
                  </a:lnTo>
                  <a:lnTo>
                    <a:pt x="228" y="382"/>
                  </a:lnTo>
                  <a:lnTo>
                    <a:pt x="230" y="380"/>
                  </a:lnTo>
                  <a:lnTo>
                    <a:pt x="230" y="376"/>
                  </a:lnTo>
                  <a:lnTo>
                    <a:pt x="230" y="376"/>
                  </a:lnTo>
                  <a:lnTo>
                    <a:pt x="230" y="372"/>
                  </a:lnTo>
                  <a:lnTo>
                    <a:pt x="228" y="368"/>
                  </a:lnTo>
                  <a:lnTo>
                    <a:pt x="224" y="366"/>
                  </a:lnTo>
                  <a:lnTo>
                    <a:pt x="220" y="366"/>
                  </a:lnTo>
                  <a:lnTo>
                    <a:pt x="220" y="366"/>
                  </a:lnTo>
                  <a:close/>
                  <a:moveTo>
                    <a:pt x="210" y="396"/>
                  </a:moveTo>
                  <a:lnTo>
                    <a:pt x="174" y="396"/>
                  </a:lnTo>
                  <a:lnTo>
                    <a:pt x="174" y="396"/>
                  </a:lnTo>
                  <a:lnTo>
                    <a:pt x="170" y="396"/>
                  </a:lnTo>
                  <a:lnTo>
                    <a:pt x="166" y="398"/>
                  </a:lnTo>
                  <a:lnTo>
                    <a:pt x="164" y="402"/>
                  </a:lnTo>
                  <a:lnTo>
                    <a:pt x="164" y="406"/>
                  </a:lnTo>
                  <a:lnTo>
                    <a:pt x="164" y="406"/>
                  </a:lnTo>
                  <a:lnTo>
                    <a:pt x="164" y="410"/>
                  </a:lnTo>
                  <a:lnTo>
                    <a:pt x="166" y="414"/>
                  </a:lnTo>
                  <a:lnTo>
                    <a:pt x="170" y="416"/>
                  </a:lnTo>
                  <a:lnTo>
                    <a:pt x="174" y="416"/>
                  </a:lnTo>
                  <a:lnTo>
                    <a:pt x="210" y="416"/>
                  </a:lnTo>
                  <a:lnTo>
                    <a:pt x="210" y="416"/>
                  </a:lnTo>
                  <a:lnTo>
                    <a:pt x="214" y="416"/>
                  </a:lnTo>
                  <a:lnTo>
                    <a:pt x="218" y="414"/>
                  </a:lnTo>
                  <a:lnTo>
                    <a:pt x="220" y="410"/>
                  </a:lnTo>
                  <a:lnTo>
                    <a:pt x="220" y="406"/>
                  </a:lnTo>
                  <a:lnTo>
                    <a:pt x="220" y="406"/>
                  </a:lnTo>
                  <a:lnTo>
                    <a:pt x="220" y="402"/>
                  </a:lnTo>
                  <a:lnTo>
                    <a:pt x="218" y="398"/>
                  </a:lnTo>
                  <a:lnTo>
                    <a:pt x="214" y="396"/>
                  </a:lnTo>
                  <a:lnTo>
                    <a:pt x="210" y="396"/>
                  </a:lnTo>
                  <a:lnTo>
                    <a:pt x="210" y="396"/>
                  </a:lnTo>
                  <a:close/>
                  <a:moveTo>
                    <a:pt x="52" y="276"/>
                  </a:moveTo>
                  <a:lnTo>
                    <a:pt x="38" y="284"/>
                  </a:lnTo>
                  <a:lnTo>
                    <a:pt x="38" y="284"/>
                  </a:lnTo>
                  <a:lnTo>
                    <a:pt x="36" y="288"/>
                  </a:lnTo>
                  <a:lnTo>
                    <a:pt x="34" y="290"/>
                  </a:lnTo>
                  <a:lnTo>
                    <a:pt x="34" y="294"/>
                  </a:lnTo>
                  <a:lnTo>
                    <a:pt x="36" y="298"/>
                  </a:lnTo>
                  <a:lnTo>
                    <a:pt x="36" y="298"/>
                  </a:lnTo>
                  <a:lnTo>
                    <a:pt x="40" y="302"/>
                  </a:lnTo>
                  <a:lnTo>
                    <a:pt x="44" y="304"/>
                  </a:lnTo>
                  <a:lnTo>
                    <a:pt x="44" y="304"/>
                  </a:lnTo>
                  <a:lnTo>
                    <a:pt x="48" y="302"/>
                  </a:lnTo>
                  <a:lnTo>
                    <a:pt x="62" y="294"/>
                  </a:lnTo>
                  <a:lnTo>
                    <a:pt x="62" y="294"/>
                  </a:lnTo>
                  <a:lnTo>
                    <a:pt x="66" y="292"/>
                  </a:lnTo>
                  <a:lnTo>
                    <a:pt x="68" y="288"/>
                  </a:lnTo>
                  <a:lnTo>
                    <a:pt x="68" y="284"/>
                  </a:lnTo>
                  <a:lnTo>
                    <a:pt x="66" y="280"/>
                  </a:lnTo>
                  <a:lnTo>
                    <a:pt x="66" y="280"/>
                  </a:lnTo>
                  <a:lnTo>
                    <a:pt x="64" y="278"/>
                  </a:lnTo>
                  <a:lnTo>
                    <a:pt x="60" y="276"/>
                  </a:lnTo>
                  <a:lnTo>
                    <a:pt x="56" y="276"/>
                  </a:lnTo>
                  <a:lnTo>
                    <a:pt x="52" y="276"/>
                  </a:lnTo>
                  <a:lnTo>
                    <a:pt x="52" y="276"/>
                  </a:lnTo>
                  <a:close/>
                  <a:moveTo>
                    <a:pt x="50" y="208"/>
                  </a:moveTo>
                  <a:lnTo>
                    <a:pt x="50" y="208"/>
                  </a:lnTo>
                  <a:lnTo>
                    <a:pt x="48" y="204"/>
                  </a:lnTo>
                  <a:lnTo>
                    <a:pt x="46" y="200"/>
                  </a:lnTo>
                  <a:lnTo>
                    <a:pt x="42" y="198"/>
                  </a:lnTo>
                  <a:lnTo>
                    <a:pt x="38" y="196"/>
                  </a:lnTo>
                  <a:lnTo>
                    <a:pt x="12" y="196"/>
                  </a:lnTo>
                  <a:lnTo>
                    <a:pt x="12" y="196"/>
                  </a:lnTo>
                  <a:lnTo>
                    <a:pt x="6" y="198"/>
                  </a:lnTo>
                  <a:lnTo>
                    <a:pt x="2" y="200"/>
                  </a:lnTo>
                  <a:lnTo>
                    <a:pt x="0" y="204"/>
                  </a:lnTo>
                  <a:lnTo>
                    <a:pt x="0" y="208"/>
                  </a:lnTo>
                  <a:lnTo>
                    <a:pt x="0" y="208"/>
                  </a:lnTo>
                  <a:lnTo>
                    <a:pt x="0" y="212"/>
                  </a:lnTo>
                  <a:lnTo>
                    <a:pt x="2" y="216"/>
                  </a:lnTo>
                  <a:lnTo>
                    <a:pt x="6" y="220"/>
                  </a:lnTo>
                  <a:lnTo>
                    <a:pt x="12" y="220"/>
                  </a:lnTo>
                  <a:lnTo>
                    <a:pt x="38" y="220"/>
                  </a:lnTo>
                  <a:lnTo>
                    <a:pt x="38" y="220"/>
                  </a:lnTo>
                  <a:lnTo>
                    <a:pt x="42" y="220"/>
                  </a:lnTo>
                  <a:lnTo>
                    <a:pt x="46" y="216"/>
                  </a:lnTo>
                  <a:lnTo>
                    <a:pt x="48" y="212"/>
                  </a:lnTo>
                  <a:lnTo>
                    <a:pt x="50" y="208"/>
                  </a:lnTo>
                  <a:lnTo>
                    <a:pt x="50" y="208"/>
                  </a:lnTo>
                  <a:close/>
                  <a:moveTo>
                    <a:pt x="192" y="68"/>
                  </a:moveTo>
                  <a:lnTo>
                    <a:pt x="192" y="68"/>
                  </a:lnTo>
                  <a:lnTo>
                    <a:pt x="198" y="66"/>
                  </a:lnTo>
                  <a:lnTo>
                    <a:pt x="202" y="64"/>
                  </a:lnTo>
                  <a:lnTo>
                    <a:pt x="204" y="58"/>
                  </a:lnTo>
                  <a:lnTo>
                    <a:pt x="206" y="54"/>
                  </a:lnTo>
                  <a:lnTo>
                    <a:pt x="206" y="14"/>
                  </a:lnTo>
                  <a:lnTo>
                    <a:pt x="206" y="14"/>
                  </a:lnTo>
                  <a:lnTo>
                    <a:pt x="204" y="8"/>
                  </a:lnTo>
                  <a:lnTo>
                    <a:pt x="202" y="4"/>
                  </a:lnTo>
                  <a:lnTo>
                    <a:pt x="198" y="0"/>
                  </a:lnTo>
                  <a:lnTo>
                    <a:pt x="192" y="0"/>
                  </a:lnTo>
                  <a:lnTo>
                    <a:pt x="192" y="0"/>
                  </a:lnTo>
                  <a:lnTo>
                    <a:pt x="186" y="0"/>
                  </a:lnTo>
                  <a:lnTo>
                    <a:pt x="182" y="4"/>
                  </a:lnTo>
                  <a:lnTo>
                    <a:pt x="180" y="8"/>
                  </a:lnTo>
                  <a:lnTo>
                    <a:pt x="178" y="14"/>
                  </a:lnTo>
                  <a:lnTo>
                    <a:pt x="178" y="54"/>
                  </a:lnTo>
                  <a:lnTo>
                    <a:pt x="178" y="54"/>
                  </a:lnTo>
                  <a:lnTo>
                    <a:pt x="180" y="58"/>
                  </a:lnTo>
                  <a:lnTo>
                    <a:pt x="182" y="64"/>
                  </a:lnTo>
                  <a:lnTo>
                    <a:pt x="186" y="66"/>
                  </a:lnTo>
                  <a:lnTo>
                    <a:pt x="192" y="68"/>
                  </a:lnTo>
                  <a:lnTo>
                    <a:pt x="192" y="68"/>
                  </a:lnTo>
                  <a:close/>
                  <a:moveTo>
                    <a:pt x="346" y="284"/>
                  </a:moveTo>
                  <a:lnTo>
                    <a:pt x="332" y="276"/>
                  </a:lnTo>
                  <a:lnTo>
                    <a:pt x="332" y="276"/>
                  </a:lnTo>
                  <a:lnTo>
                    <a:pt x="328" y="276"/>
                  </a:lnTo>
                  <a:lnTo>
                    <a:pt x="324" y="276"/>
                  </a:lnTo>
                  <a:lnTo>
                    <a:pt x="320" y="278"/>
                  </a:lnTo>
                  <a:lnTo>
                    <a:pt x="318" y="280"/>
                  </a:lnTo>
                  <a:lnTo>
                    <a:pt x="318" y="280"/>
                  </a:lnTo>
                  <a:lnTo>
                    <a:pt x="316" y="284"/>
                  </a:lnTo>
                  <a:lnTo>
                    <a:pt x="316" y="288"/>
                  </a:lnTo>
                  <a:lnTo>
                    <a:pt x="318" y="292"/>
                  </a:lnTo>
                  <a:lnTo>
                    <a:pt x="322" y="294"/>
                  </a:lnTo>
                  <a:lnTo>
                    <a:pt x="336" y="302"/>
                  </a:lnTo>
                  <a:lnTo>
                    <a:pt x="336" y="302"/>
                  </a:lnTo>
                  <a:lnTo>
                    <a:pt x="340" y="304"/>
                  </a:lnTo>
                  <a:lnTo>
                    <a:pt x="340" y="304"/>
                  </a:lnTo>
                  <a:lnTo>
                    <a:pt x="344" y="302"/>
                  </a:lnTo>
                  <a:lnTo>
                    <a:pt x="348" y="298"/>
                  </a:lnTo>
                  <a:lnTo>
                    <a:pt x="348" y="298"/>
                  </a:lnTo>
                  <a:lnTo>
                    <a:pt x="350" y="294"/>
                  </a:lnTo>
                  <a:lnTo>
                    <a:pt x="350" y="290"/>
                  </a:lnTo>
                  <a:lnTo>
                    <a:pt x="348" y="288"/>
                  </a:lnTo>
                  <a:lnTo>
                    <a:pt x="346" y="284"/>
                  </a:lnTo>
                  <a:lnTo>
                    <a:pt x="346" y="284"/>
                  </a:lnTo>
                  <a:close/>
                  <a:moveTo>
                    <a:pt x="326" y="142"/>
                  </a:moveTo>
                  <a:lnTo>
                    <a:pt x="326" y="142"/>
                  </a:lnTo>
                  <a:lnTo>
                    <a:pt x="332" y="142"/>
                  </a:lnTo>
                  <a:lnTo>
                    <a:pt x="358" y="126"/>
                  </a:lnTo>
                  <a:lnTo>
                    <a:pt x="358" y="126"/>
                  </a:lnTo>
                  <a:lnTo>
                    <a:pt x="362" y="122"/>
                  </a:lnTo>
                  <a:lnTo>
                    <a:pt x="364" y="118"/>
                  </a:lnTo>
                  <a:lnTo>
                    <a:pt x="364" y="114"/>
                  </a:lnTo>
                  <a:lnTo>
                    <a:pt x="362" y="110"/>
                  </a:lnTo>
                  <a:lnTo>
                    <a:pt x="362" y="110"/>
                  </a:lnTo>
                  <a:lnTo>
                    <a:pt x="360" y="106"/>
                  </a:lnTo>
                  <a:lnTo>
                    <a:pt x="356" y="104"/>
                  </a:lnTo>
                  <a:lnTo>
                    <a:pt x="352" y="104"/>
                  </a:lnTo>
                  <a:lnTo>
                    <a:pt x="346" y="104"/>
                  </a:lnTo>
                  <a:lnTo>
                    <a:pt x="320" y="120"/>
                  </a:lnTo>
                  <a:lnTo>
                    <a:pt x="320" y="120"/>
                  </a:lnTo>
                  <a:lnTo>
                    <a:pt x="316" y="124"/>
                  </a:lnTo>
                  <a:lnTo>
                    <a:pt x="314" y="128"/>
                  </a:lnTo>
                  <a:lnTo>
                    <a:pt x="314" y="132"/>
                  </a:lnTo>
                  <a:lnTo>
                    <a:pt x="316" y="136"/>
                  </a:lnTo>
                  <a:lnTo>
                    <a:pt x="316" y="136"/>
                  </a:lnTo>
                  <a:lnTo>
                    <a:pt x="320" y="142"/>
                  </a:lnTo>
                  <a:lnTo>
                    <a:pt x="326" y="142"/>
                  </a:lnTo>
                  <a:lnTo>
                    <a:pt x="326" y="142"/>
                  </a:lnTo>
                  <a:close/>
                  <a:moveTo>
                    <a:pt x="372" y="196"/>
                  </a:moveTo>
                  <a:lnTo>
                    <a:pt x="346" y="196"/>
                  </a:lnTo>
                  <a:lnTo>
                    <a:pt x="346" y="196"/>
                  </a:lnTo>
                  <a:lnTo>
                    <a:pt x="342" y="198"/>
                  </a:lnTo>
                  <a:lnTo>
                    <a:pt x="338" y="200"/>
                  </a:lnTo>
                  <a:lnTo>
                    <a:pt x="336" y="204"/>
                  </a:lnTo>
                  <a:lnTo>
                    <a:pt x="334" y="208"/>
                  </a:lnTo>
                  <a:lnTo>
                    <a:pt x="334" y="208"/>
                  </a:lnTo>
                  <a:lnTo>
                    <a:pt x="336" y="212"/>
                  </a:lnTo>
                  <a:lnTo>
                    <a:pt x="338" y="216"/>
                  </a:lnTo>
                  <a:lnTo>
                    <a:pt x="342" y="220"/>
                  </a:lnTo>
                  <a:lnTo>
                    <a:pt x="346" y="220"/>
                  </a:lnTo>
                  <a:lnTo>
                    <a:pt x="372" y="220"/>
                  </a:lnTo>
                  <a:lnTo>
                    <a:pt x="372" y="220"/>
                  </a:lnTo>
                  <a:lnTo>
                    <a:pt x="378" y="220"/>
                  </a:lnTo>
                  <a:lnTo>
                    <a:pt x="382" y="216"/>
                  </a:lnTo>
                  <a:lnTo>
                    <a:pt x="384" y="212"/>
                  </a:lnTo>
                  <a:lnTo>
                    <a:pt x="384" y="208"/>
                  </a:lnTo>
                  <a:lnTo>
                    <a:pt x="384" y="208"/>
                  </a:lnTo>
                  <a:lnTo>
                    <a:pt x="384" y="204"/>
                  </a:lnTo>
                  <a:lnTo>
                    <a:pt x="382" y="200"/>
                  </a:lnTo>
                  <a:lnTo>
                    <a:pt x="378" y="198"/>
                  </a:lnTo>
                  <a:lnTo>
                    <a:pt x="372" y="196"/>
                  </a:lnTo>
                  <a:lnTo>
                    <a:pt x="372" y="196"/>
                  </a:lnTo>
                  <a:close/>
                  <a:moveTo>
                    <a:pt x="294" y="32"/>
                  </a:moveTo>
                  <a:lnTo>
                    <a:pt x="294" y="32"/>
                  </a:lnTo>
                  <a:lnTo>
                    <a:pt x="288" y="30"/>
                  </a:lnTo>
                  <a:lnTo>
                    <a:pt x="284" y="30"/>
                  </a:lnTo>
                  <a:lnTo>
                    <a:pt x="278" y="32"/>
                  </a:lnTo>
                  <a:lnTo>
                    <a:pt x="276" y="36"/>
                  </a:lnTo>
                  <a:lnTo>
                    <a:pt x="258" y="68"/>
                  </a:lnTo>
                  <a:lnTo>
                    <a:pt x="258" y="68"/>
                  </a:lnTo>
                  <a:lnTo>
                    <a:pt x="256" y="72"/>
                  </a:lnTo>
                  <a:lnTo>
                    <a:pt x="256" y="78"/>
                  </a:lnTo>
                  <a:lnTo>
                    <a:pt x="258" y="82"/>
                  </a:lnTo>
                  <a:lnTo>
                    <a:pt x="262" y="86"/>
                  </a:lnTo>
                  <a:lnTo>
                    <a:pt x="262" y="86"/>
                  </a:lnTo>
                  <a:lnTo>
                    <a:pt x="270" y="88"/>
                  </a:lnTo>
                  <a:lnTo>
                    <a:pt x="270" y="88"/>
                  </a:lnTo>
                  <a:lnTo>
                    <a:pt x="276" y="86"/>
                  </a:lnTo>
                  <a:lnTo>
                    <a:pt x="282" y="82"/>
                  </a:lnTo>
                  <a:lnTo>
                    <a:pt x="300" y="50"/>
                  </a:lnTo>
                  <a:lnTo>
                    <a:pt x="300" y="50"/>
                  </a:lnTo>
                  <a:lnTo>
                    <a:pt x="302" y="44"/>
                  </a:lnTo>
                  <a:lnTo>
                    <a:pt x="300" y="40"/>
                  </a:lnTo>
                  <a:lnTo>
                    <a:pt x="298" y="34"/>
                  </a:lnTo>
                  <a:lnTo>
                    <a:pt x="294" y="32"/>
                  </a:lnTo>
                  <a:lnTo>
                    <a:pt x="294" y="32"/>
                  </a:lnTo>
                  <a:close/>
                  <a:moveTo>
                    <a:pt x="286" y="196"/>
                  </a:moveTo>
                  <a:lnTo>
                    <a:pt x="286" y="196"/>
                  </a:lnTo>
                  <a:lnTo>
                    <a:pt x="284" y="216"/>
                  </a:lnTo>
                  <a:lnTo>
                    <a:pt x="278" y="232"/>
                  </a:lnTo>
                  <a:lnTo>
                    <a:pt x="272" y="244"/>
                  </a:lnTo>
                  <a:lnTo>
                    <a:pt x="262" y="256"/>
                  </a:lnTo>
                  <a:lnTo>
                    <a:pt x="262" y="256"/>
                  </a:lnTo>
                  <a:lnTo>
                    <a:pt x="252" y="270"/>
                  </a:lnTo>
                  <a:lnTo>
                    <a:pt x="244" y="288"/>
                  </a:lnTo>
                  <a:lnTo>
                    <a:pt x="240" y="298"/>
                  </a:lnTo>
                  <a:lnTo>
                    <a:pt x="238" y="310"/>
                  </a:lnTo>
                  <a:lnTo>
                    <a:pt x="236" y="322"/>
                  </a:lnTo>
                  <a:lnTo>
                    <a:pt x="234" y="338"/>
                  </a:lnTo>
                  <a:lnTo>
                    <a:pt x="234" y="338"/>
                  </a:lnTo>
                  <a:lnTo>
                    <a:pt x="232" y="344"/>
                  </a:lnTo>
                  <a:lnTo>
                    <a:pt x="230" y="350"/>
                  </a:lnTo>
                  <a:lnTo>
                    <a:pt x="224" y="354"/>
                  </a:lnTo>
                  <a:lnTo>
                    <a:pt x="218" y="354"/>
                  </a:lnTo>
                  <a:lnTo>
                    <a:pt x="166" y="354"/>
                  </a:lnTo>
                  <a:lnTo>
                    <a:pt x="166" y="354"/>
                  </a:lnTo>
                  <a:lnTo>
                    <a:pt x="160" y="354"/>
                  </a:lnTo>
                  <a:lnTo>
                    <a:pt x="154" y="350"/>
                  </a:lnTo>
                  <a:lnTo>
                    <a:pt x="152" y="344"/>
                  </a:lnTo>
                  <a:lnTo>
                    <a:pt x="150" y="338"/>
                  </a:lnTo>
                  <a:lnTo>
                    <a:pt x="150" y="338"/>
                  </a:lnTo>
                  <a:lnTo>
                    <a:pt x="148" y="322"/>
                  </a:lnTo>
                  <a:lnTo>
                    <a:pt x="146" y="310"/>
                  </a:lnTo>
                  <a:lnTo>
                    <a:pt x="144" y="298"/>
                  </a:lnTo>
                  <a:lnTo>
                    <a:pt x="140" y="288"/>
                  </a:lnTo>
                  <a:lnTo>
                    <a:pt x="132" y="270"/>
                  </a:lnTo>
                  <a:lnTo>
                    <a:pt x="122" y="256"/>
                  </a:lnTo>
                  <a:lnTo>
                    <a:pt x="122" y="256"/>
                  </a:lnTo>
                  <a:lnTo>
                    <a:pt x="112" y="244"/>
                  </a:lnTo>
                  <a:lnTo>
                    <a:pt x="106" y="232"/>
                  </a:lnTo>
                  <a:lnTo>
                    <a:pt x="100" y="216"/>
                  </a:lnTo>
                  <a:lnTo>
                    <a:pt x="98" y="196"/>
                  </a:lnTo>
                  <a:lnTo>
                    <a:pt x="98" y="196"/>
                  </a:lnTo>
                  <a:lnTo>
                    <a:pt x="100" y="178"/>
                  </a:lnTo>
                  <a:lnTo>
                    <a:pt x="104" y="160"/>
                  </a:lnTo>
                  <a:lnTo>
                    <a:pt x="110" y="144"/>
                  </a:lnTo>
                  <a:lnTo>
                    <a:pt x="120" y="130"/>
                  </a:lnTo>
                  <a:lnTo>
                    <a:pt x="134" y="118"/>
                  </a:lnTo>
                  <a:lnTo>
                    <a:pt x="150" y="108"/>
                  </a:lnTo>
                  <a:lnTo>
                    <a:pt x="170" y="102"/>
                  </a:lnTo>
                  <a:lnTo>
                    <a:pt x="192" y="98"/>
                  </a:lnTo>
                  <a:lnTo>
                    <a:pt x="192" y="98"/>
                  </a:lnTo>
                  <a:lnTo>
                    <a:pt x="214" y="102"/>
                  </a:lnTo>
                  <a:lnTo>
                    <a:pt x="234" y="108"/>
                  </a:lnTo>
                  <a:lnTo>
                    <a:pt x="250" y="118"/>
                  </a:lnTo>
                  <a:lnTo>
                    <a:pt x="264" y="130"/>
                  </a:lnTo>
                  <a:lnTo>
                    <a:pt x="274" y="144"/>
                  </a:lnTo>
                  <a:lnTo>
                    <a:pt x="280" y="160"/>
                  </a:lnTo>
                  <a:lnTo>
                    <a:pt x="284" y="178"/>
                  </a:lnTo>
                  <a:lnTo>
                    <a:pt x="286" y="196"/>
                  </a:lnTo>
                  <a:lnTo>
                    <a:pt x="286" y="196"/>
                  </a:lnTo>
                  <a:close/>
                  <a:moveTo>
                    <a:pt x="200" y="138"/>
                  </a:moveTo>
                  <a:lnTo>
                    <a:pt x="200" y="138"/>
                  </a:lnTo>
                  <a:lnTo>
                    <a:pt x="198" y="134"/>
                  </a:lnTo>
                  <a:lnTo>
                    <a:pt x="196" y="130"/>
                  </a:lnTo>
                  <a:lnTo>
                    <a:pt x="192" y="128"/>
                  </a:lnTo>
                  <a:lnTo>
                    <a:pt x="190" y="128"/>
                  </a:lnTo>
                  <a:lnTo>
                    <a:pt x="190" y="128"/>
                  </a:lnTo>
                  <a:lnTo>
                    <a:pt x="178" y="128"/>
                  </a:lnTo>
                  <a:lnTo>
                    <a:pt x="166" y="132"/>
                  </a:lnTo>
                  <a:lnTo>
                    <a:pt x="156" y="136"/>
                  </a:lnTo>
                  <a:lnTo>
                    <a:pt x="146" y="144"/>
                  </a:lnTo>
                  <a:lnTo>
                    <a:pt x="136" y="154"/>
                  </a:lnTo>
                  <a:lnTo>
                    <a:pt x="130" y="164"/>
                  </a:lnTo>
                  <a:lnTo>
                    <a:pt x="126" y="178"/>
                  </a:lnTo>
                  <a:lnTo>
                    <a:pt x="124" y="194"/>
                  </a:lnTo>
                  <a:lnTo>
                    <a:pt x="124" y="194"/>
                  </a:lnTo>
                  <a:lnTo>
                    <a:pt x="126" y="198"/>
                  </a:lnTo>
                  <a:lnTo>
                    <a:pt x="128" y="200"/>
                  </a:lnTo>
                  <a:lnTo>
                    <a:pt x="130" y="204"/>
                  </a:lnTo>
                  <a:lnTo>
                    <a:pt x="134" y="204"/>
                  </a:lnTo>
                  <a:lnTo>
                    <a:pt x="134" y="204"/>
                  </a:lnTo>
                  <a:lnTo>
                    <a:pt x="138" y="204"/>
                  </a:lnTo>
                  <a:lnTo>
                    <a:pt x="142" y="200"/>
                  </a:lnTo>
                  <a:lnTo>
                    <a:pt x="144" y="198"/>
                  </a:lnTo>
                  <a:lnTo>
                    <a:pt x="144" y="194"/>
                  </a:lnTo>
                  <a:lnTo>
                    <a:pt x="144" y="194"/>
                  </a:lnTo>
                  <a:lnTo>
                    <a:pt x="146" y="182"/>
                  </a:lnTo>
                  <a:lnTo>
                    <a:pt x="148" y="172"/>
                  </a:lnTo>
                  <a:lnTo>
                    <a:pt x="154" y="164"/>
                  </a:lnTo>
                  <a:lnTo>
                    <a:pt x="160" y="158"/>
                  </a:lnTo>
                  <a:lnTo>
                    <a:pt x="166" y="154"/>
                  </a:lnTo>
                  <a:lnTo>
                    <a:pt x="174" y="150"/>
                  </a:lnTo>
                  <a:lnTo>
                    <a:pt x="182" y="148"/>
                  </a:lnTo>
                  <a:lnTo>
                    <a:pt x="190" y="148"/>
                  </a:lnTo>
                  <a:lnTo>
                    <a:pt x="190" y="148"/>
                  </a:lnTo>
                  <a:lnTo>
                    <a:pt x="192" y="148"/>
                  </a:lnTo>
                  <a:lnTo>
                    <a:pt x="196" y="144"/>
                  </a:lnTo>
                  <a:lnTo>
                    <a:pt x="198" y="142"/>
                  </a:lnTo>
                  <a:lnTo>
                    <a:pt x="200" y="138"/>
                  </a:lnTo>
                  <a:lnTo>
                    <a:pt x="200" y="13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800" dirty="0"/>
            </a:p>
          </p:txBody>
        </p:sp>
      </p:grpSp>
      <p:grpSp>
        <p:nvGrpSpPr>
          <p:cNvPr id="54" name="Group 53"/>
          <p:cNvGrpSpPr/>
          <p:nvPr/>
        </p:nvGrpSpPr>
        <p:grpSpPr>
          <a:xfrm>
            <a:off x="2476608" y="4170573"/>
            <a:ext cx="547300" cy="604118"/>
            <a:chOff x="5841085" y="3474401"/>
            <a:chExt cx="612000" cy="612000"/>
          </a:xfrm>
        </p:grpSpPr>
        <p:sp>
          <p:nvSpPr>
            <p:cNvPr id="55" name="Oval 54"/>
            <p:cNvSpPr/>
            <p:nvPr/>
          </p:nvSpPr>
          <p:spPr bwMode="ltGray">
            <a:xfrm>
              <a:off x="5841085" y="3474401"/>
              <a:ext cx="612000" cy="612000"/>
            </a:xfrm>
            <a:prstGeom prst="ellipse">
              <a:avLst/>
            </a:prstGeom>
            <a:solidFill>
              <a:schemeClr val="accent1">
                <a:lumMod val="60000"/>
                <a:lumOff val="40000"/>
              </a:schemeClr>
            </a:solid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solidFill>
                  <a:schemeClr val="bg1"/>
                </a:solidFill>
                <a:latin typeface="Georgia" pitchFamily="18" charset="0"/>
              </a:endParaRPr>
            </a:p>
          </p:txBody>
        </p:sp>
        <p:sp>
          <p:nvSpPr>
            <p:cNvPr id="56" name="Freeform 4817"/>
            <p:cNvSpPr>
              <a:spLocks noEditPoints="1"/>
            </p:cNvSpPr>
            <p:nvPr/>
          </p:nvSpPr>
          <p:spPr bwMode="auto">
            <a:xfrm>
              <a:off x="5959762" y="3586713"/>
              <a:ext cx="438814" cy="426557"/>
            </a:xfrm>
            <a:custGeom>
              <a:avLst/>
              <a:gdLst>
                <a:gd name="T0" fmla="*/ 322 w 358"/>
                <a:gd name="T1" fmla="*/ 152 h 348"/>
                <a:gd name="T2" fmla="*/ 318 w 358"/>
                <a:gd name="T3" fmla="*/ 158 h 348"/>
                <a:gd name="T4" fmla="*/ 306 w 358"/>
                <a:gd name="T5" fmla="*/ 162 h 348"/>
                <a:gd name="T6" fmla="*/ 300 w 358"/>
                <a:gd name="T7" fmla="*/ 152 h 348"/>
                <a:gd name="T8" fmla="*/ 306 w 358"/>
                <a:gd name="T9" fmla="*/ 142 h 348"/>
                <a:gd name="T10" fmla="*/ 318 w 358"/>
                <a:gd name="T11" fmla="*/ 144 h 348"/>
                <a:gd name="T12" fmla="*/ 356 w 358"/>
                <a:gd name="T13" fmla="*/ 160 h 348"/>
                <a:gd name="T14" fmla="*/ 336 w 358"/>
                <a:gd name="T15" fmla="*/ 190 h 348"/>
                <a:gd name="T16" fmla="*/ 312 w 358"/>
                <a:gd name="T17" fmla="*/ 198 h 348"/>
                <a:gd name="T18" fmla="*/ 278 w 358"/>
                <a:gd name="T19" fmla="*/ 184 h 348"/>
                <a:gd name="T20" fmla="*/ 264 w 358"/>
                <a:gd name="T21" fmla="*/ 152 h 348"/>
                <a:gd name="T22" fmla="*/ 282 w 358"/>
                <a:gd name="T23" fmla="*/ 116 h 348"/>
                <a:gd name="T24" fmla="*/ 288 w 358"/>
                <a:gd name="T25" fmla="*/ 106 h 348"/>
                <a:gd name="T26" fmla="*/ 258 w 358"/>
                <a:gd name="T27" fmla="*/ 104 h 348"/>
                <a:gd name="T28" fmla="*/ 242 w 358"/>
                <a:gd name="T29" fmla="*/ 134 h 348"/>
                <a:gd name="T30" fmla="*/ 258 w 358"/>
                <a:gd name="T31" fmla="*/ 264 h 348"/>
                <a:gd name="T32" fmla="*/ 238 w 358"/>
                <a:gd name="T33" fmla="*/ 320 h 348"/>
                <a:gd name="T34" fmla="*/ 174 w 358"/>
                <a:gd name="T35" fmla="*/ 348 h 348"/>
                <a:gd name="T36" fmla="*/ 126 w 358"/>
                <a:gd name="T37" fmla="*/ 332 h 348"/>
                <a:gd name="T38" fmla="*/ 94 w 358"/>
                <a:gd name="T39" fmla="*/ 294 h 348"/>
                <a:gd name="T40" fmla="*/ 88 w 358"/>
                <a:gd name="T41" fmla="*/ 228 h 348"/>
                <a:gd name="T42" fmla="*/ 26 w 358"/>
                <a:gd name="T43" fmla="*/ 196 h 348"/>
                <a:gd name="T44" fmla="*/ 0 w 358"/>
                <a:gd name="T45" fmla="*/ 130 h 348"/>
                <a:gd name="T46" fmla="*/ 4 w 358"/>
                <a:gd name="T47" fmla="*/ 12 h 348"/>
                <a:gd name="T48" fmla="*/ 48 w 358"/>
                <a:gd name="T49" fmla="*/ 0 h 348"/>
                <a:gd name="T50" fmla="*/ 78 w 358"/>
                <a:gd name="T51" fmla="*/ 6 h 348"/>
                <a:gd name="T52" fmla="*/ 82 w 358"/>
                <a:gd name="T53" fmla="*/ 32 h 348"/>
                <a:gd name="T54" fmla="*/ 48 w 358"/>
                <a:gd name="T55" fmla="*/ 46 h 348"/>
                <a:gd name="T56" fmla="*/ 28 w 358"/>
                <a:gd name="T57" fmla="*/ 130 h 348"/>
                <a:gd name="T58" fmla="*/ 48 w 358"/>
                <a:gd name="T59" fmla="*/ 180 h 348"/>
                <a:gd name="T60" fmla="*/ 98 w 358"/>
                <a:gd name="T61" fmla="*/ 200 h 348"/>
                <a:gd name="T62" fmla="*/ 138 w 358"/>
                <a:gd name="T63" fmla="*/ 188 h 348"/>
                <a:gd name="T64" fmla="*/ 164 w 358"/>
                <a:gd name="T65" fmla="*/ 156 h 348"/>
                <a:gd name="T66" fmla="*/ 168 w 358"/>
                <a:gd name="T67" fmla="*/ 130 h 348"/>
                <a:gd name="T68" fmla="*/ 136 w 358"/>
                <a:gd name="T69" fmla="*/ 46 h 348"/>
                <a:gd name="T70" fmla="*/ 114 w 358"/>
                <a:gd name="T71" fmla="*/ 32 h 348"/>
                <a:gd name="T72" fmla="*/ 120 w 358"/>
                <a:gd name="T73" fmla="*/ 6 h 348"/>
                <a:gd name="T74" fmla="*/ 148 w 358"/>
                <a:gd name="T75" fmla="*/ 8 h 348"/>
                <a:gd name="T76" fmla="*/ 192 w 358"/>
                <a:gd name="T77" fmla="*/ 12 h 348"/>
                <a:gd name="T78" fmla="*/ 196 w 358"/>
                <a:gd name="T79" fmla="*/ 130 h 348"/>
                <a:gd name="T80" fmla="*/ 190 w 358"/>
                <a:gd name="T81" fmla="*/ 166 h 348"/>
                <a:gd name="T82" fmla="*/ 156 w 358"/>
                <a:gd name="T83" fmla="*/ 210 h 348"/>
                <a:gd name="T84" fmla="*/ 108 w 358"/>
                <a:gd name="T85" fmla="*/ 262 h 348"/>
                <a:gd name="T86" fmla="*/ 114 w 358"/>
                <a:gd name="T87" fmla="*/ 286 h 348"/>
                <a:gd name="T88" fmla="*/ 138 w 358"/>
                <a:gd name="T89" fmla="*/ 316 h 348"/>
                <a:gd name="T90" fmla="*/ 174 w 358"/>
                <a:gd name="T91" fmla="*/ 328 h 348"/>
                <a:gd name="T92" fmla="*/ 224 w 358"/>
                <a:gd name="T93" fmla="*/ 306 h 348"/>
                <a:gd name="T94" fmla="*/ 238 w 358"/>
                <a:gd name="T95" fmla="*/ 262 h 348"/>
                <a:gd name="T96" fmla="*/ 222 w 358"/>
                <a:gd name="T97" fmla="*/ 134 h 348"/>
                <a:gd name="T98" fmla="*/ 236 w 358"/>
                <a:gd name="T99" fmla="*/ 94 h 348"/>
                <a:gd name="T100" fmla="*/ 264 w 358"/>
                <a:gd name="T101" fmla="*/ 80 h 348"/>
                <a:gd name="T102" fmla="*/ 300 w 358"/>
                <a:gd name="T103" fmla="*/ 90 h 348"/>
                <a:gd name="T104" fmla="*/ 314 w 358"/>
                <a:gd name="T105" fmla="*/ 106 h 348"/>
                <a:gd name="T106" fmla="*/ 344 w 358"/>
                <a:gd name="T107" fmla="*/ 120 h 348"/>
                <a:gd name="T108" fmla="*/ 358 w 358"/>
                <a:gd name="T109" fmla="*/ 152 h 348"/>
                <a:gd name="T110" fmla="*/ 336 w 358"/>
                <a:gd name="T111" fmla="*/ 142 h 348"/>
                <a:gd name="T112" fmla="*/ 312 w 358"/>
                <a:gd name="T113" fmla="*/ 124 h 348"/>
                <a:gd name="T114" fmla="*/ 286 w 358"/>
                <a:gd name="T115" fmla="*/ 140 h 348"/>
                <a:gd name="T116" fmla="*/ 292 w 358"/>
                <a:gd name="T117" fmla="*/ 170 h 348"/>
                <a:gd name="T118" fmla="*/ 322 w 358"/>
                <a:gd name="T119" fmla="*/ 176 h 348"/>
                <a:gd name="T120" fmla="*/ 338 w 358"/>
                <a:gd name="T121" fmla="*/ 15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8" h="348">
                  <a:moveTo>
                    <a:pt x="318" y="144"/>
                  </a:moveTo>
                  <a:lnTo>
                    <a:pt x="318" y="144"/>
                  </a:lnTo>
                  <a:lnTo>
                    <a:pt x="322" y="148"/>
                  </a:lnTo>
                  <a:lnTo>
                    <a:pt x="322" y="152"/>
                  </a:lnTo>
                  <a:lnTo>
                    <a:pt x="322" y="152"/>
                  </a:lnTo>
                  <a:lnTo>
                    <a:pt x="322" y="156"/>
                  </a:lnTo>
                  <a:lnTo>
                    <a:pt x="318" y="158"/>
                  </a:lnTo>
                  <a:lnTo>
                    <a:pt x="318" y="158"/>
                  </a:lnTo>
                  <a:lnTo>
                    <a:pt x="316" y="162"/>
                  </a:lnTo>
                  <a:lnTo>
                    <a:pt x="312" y="162"/>
                  </a:lnTo>
                  <a:lnTo>
                    <a:pt x="312" y="162"/>
                  </a:lnTo>
                  <a:lnTo>
                    <a:pt x="306" y="162"/>
                  </a:lnTo>
                  <a:lnTo>
                    <a:pt x="304" y="158"/>
                  </a:lnTo>
                  <a:lnTo>
                    <a:pt x="302" y="156"/>
                  </a:lnTo>
                  <a:lnTo>
                    <a:pt x="300" y="152"/>
                  </a:lnTo>
                  <a:lnTo>
                    <a:pt x="300" y="152"/>
                  </a:lnTo>
                  <a:lnTo>
                    <a:pt x="302" y="148"/>
                  </a:lnTo>
                  <a:lnTo>
                    <a:pt x="304" y="144"/>
                  </a:lnTo>
                  <a:lnTo>
                    <a:pt x="304" y="144"/>
                  </a:lnTo>
                  <a:lnTo>
                    <a:pt x="306" y="142"/>
                  </a:lnTo>
                  <a:lnTo>
                    <a:pt x="312" y="140"/>
                  </a:lnTo>
                  <a:lnTo>
                    <a:pt x="312" y="140"/>
                  </a:lnTo>
                  <a:lnTo>
                    <a:pt x="316" y="142"/>
                  </a:lnTo>
                  <a:lnTo>
                    <a:pt x="318" y="144"/>
                  </a:lnTo>
                  <a:lnTo>
                    <a:pt x="318" y="144"/>
                  </a:lnTo>
                  <a:close/>
                  <a:moveTo>
                    <a:pt x="358" y="152"/>
                  </a:moveTo>
                  <a:lnTo>
                    <a:pt x="358" y="152"/>
                  </a:lnTo>
                  <a:lnTo>
                    <a:pt x="356" y="160"/>
                  </a:lnTo>
                  <a:lnTo>
                    <a:pt x="354" y="170"/>
                  </a:lnTo>
                  <a:lnTo>
                    <a:pt x="350" y="178"/>
                  </a:lnTo>
                  <a:lnTo>
                    <a:pt x="344" y="184"/>
                  </a:lnTo>
                  <a:lnTo>
                    <a:pt x="336" y="190"/>
                  </a:lnTo>
                  <a:lnTo>
                    <a:pt x="330" y="194"/>
                  </a:lnTo>
                  <a:lnTo>
                    <a:pt x="320" y="196"/>
                  </a:lnTo>
                  <a:lnTo>
                    <a:pt x="312" y="198"/>
                  </a:lnTo>
                  <a:lnTo>
                    <a:pt x="312" y="198"/>
                  </a:lnTo>
                  <a:lnTo>
                    <a:pt x="302" y="196"/>
                  </a:lnTo>
                  <a:lnTo>
                    <a:pt x="294" y="194"/>
                  </a:lnTo>
                  <a:lnTo>
                    <a:pt x="286" y="190"/>
                  </a:lnTo>
                  <a:lnTo>
                    <a:pt x="278" y="184"/>
                  </a:lnTo>
                  <a:lnTo>
                    <a:pt x="272" y="178"/>
                  </a:lnTo>
                  <a:lnTo>
                    <a:pt x="268" y="170"/>
                  </a:lnTo>
                  <a:lnTo>
                    <a:pt x="266" y="160"/>
                  </a:lnTo>
                  <a:lnTo>
                    <a:pt x="264" y="152"/>
                  </a:lnTo>
                  <a:lnTo>
                    <a:pt x="264" y="152"/>
                  </a:lnTo>
                  <a:lnTo>
                    <a:pt x="266" y="138"/>
                  </a:lnTo>
                  <a:lnTo>
                    <a:pt x="272" y="126"/>
                  </a:lnTo>
                  <a:lnTo>
                    <a:pt x="282" y="116"/>
                  </a:lnTo>
                  <a:lnTo>
                    <a:pt x="292" y="110"/>
                  </a:lnTo>
                  <a:lnTo>
                    <a:pt x="292" y="110"/>
                  </a:lnTo>
                  <a:lnTo>
                    <a:pt x="288" y="106"/>
                  </a:lnTo>
                  <a:lnTo>
                    <a:pt x="288" y="106"/>
                  </a:lnTo>
                  <a:lnTo>
                    <a:pt x="278" y="100"/>
                  </a:lnTo>
                  <a:lnTo>
                    <a:pt x="266" y="100"/>
                  </a:lnTo>
                  <a:lnTo>
                    <a:pt x="266" y="100"/>
                  </a:lnTo>
                  <a:lnTo>
                    <a:pt x="258" y="104"/>
                  </a:lnTo>
                  <a:lnTo>
                    <a:pt x="250" y="108"/>
                  </a:lnTo>
                  <a:lnTo>
                    <a:pt x="246" y="114"/>
                  </a:lnTo>
                  <a:lnTo>
                    <a:pt x="244" y="120"/>
                  </a:lnTo>
                  <a:lnTo>
                    <a:pt x="242" y="134"/>
                  </a:lnTo>
                  <a:lnTo>
                    <a:pt x="242" y="144"/>
                  </a:lnTo>
                  <a:lnTo>
                    <a:pt x="256" y="242"/>
                  </a:lnTo>
                  <a:lnTo>
                    <a:pt x="256" y="242"/>
                  </a:lnTo>
                  <a:lnTo>
                    <a:pt x="258" y="264"/>
                  </a:lnTo>
                  <a:lnTo>
                    <a:pt x="256" y="284"/>
                  </a:lnTo>
                  <a:lnTo>
                    <a:pt x="248" y="304"/>
                  </a:lnTo>
                  <a:lnTo>
                    <a:pt x="238" y="320"/>
                  </a:lnTo>
                  <a:lnTo>
                    <a:pt x="238" y="320"/>
                  </a:lnTo>
                  <a:lnTo>
                    <a:pt x="226" y="332"/>
                  </a:lnTo>
                  <a:lnTo>
                    <a:pt x="210" y="340"/>
                  </a:lnTo>
                  <a:lnTo>
                    <a:pt x="192" y="346"/>
                  </a:lnTo>
                  <a:lnTo>
                    <a:pt x="174" y="348"/>
                  </a:lnTo>
                  <a:lnTo>
                    <a:pt x="174" y="348"/>
                  </a:lnTo>
                  <a:lnTo>
                    <a:pt x="158" y="346"/>
                  </a:lnTo>
                  <a:lnTo>
                    <a:pt x="142" y="340"/>
                  </a:lnTo>
                  <a:lnTo>
                    <a:pt x="126" y="332"/>
                  </a:lnTo>
                  <a:lnTo>
                    <a:pt x="114" y="322"/>
                  </a:lnTo>
                  <a:lnTo>
                    <a:pt x="114" y="322"/>
                  </a:lnTo>
                  <a:lnTo>
                    <a:pt x="102" y="308"/>
                  </a:lnTo>
                  <a:lnTo>
                    <a:pt x="94" y="294"/>
                  </a:lnTo>
                  <a:lnTo>
                    <a:pt x="90" y="278"/>
                  </a:lnTo>
                  <a:lnTo>
                    <a:pt x="88" y="262"/>
                  </a:lnTo>
                  <a:lnTo>
                    <a:pt x="88" y="228"/>
                  </a:lnTo>
                  <a:lnTo>
                    <a:pt x="88" y="228"/>
                  </a:lnTo>
                  <a:lnTo>
                    <a:pt x="70" y="224"/>
                  </a:lnTo>
                  <a:lnTo>
                    <a:pt x="54" y="216"/>
                  </a:lnTo>
                  <a:lnTo>
                    <a:pt x="38" y="208"/>
                  </a:lnTo>
                  <a:lnTo>
                    <a:pt x="26" y="196"/>
                  </a:lnTo>
                  <a:lnTo>
                    <a:pt x="16" y="182"/>
                  </a:lnTo>
                  <a:lnTo>
                    <a:pt x="8" y="166"/>
                  </a:lnTo>
                  <a:lnTo>
                    <a:pt x="2" y="148"/>
                  </a:lnTo>
                  <a:lnTo>
                    <a:pt x="0" y="130"/>
                  </a:lnTo>
                  <a:lnTo>
                    <a:pt x="0" y="22"/>
                  </a:lnTo>
                  <a:lnTo>
                    <a:pt x="0" y="22"/>
                  </a:lnTo>
                  <a:lnTo>
                    <a:pt x="2" y="16"/>
                  </a:lnTo>
                  <a:lnTo>
                    <a:pt x="4" y="12"/>
                  </a:lnTo>
                  <a:lnTo>
                    <a:pt x="8" y="10"/>
                  </a:lnTo>
                  <a:lnTo>
                    <a:pt x="14" y="8"/>
                  </a:lnTo>
                  <a:lnTo>
                    <a:pt x="48" y="8"/>
                  </a:lnTo>
                  <a:lnTo>
                    <a:pt x="48" y="0"/>
                  </a:lnTo>
                  <a:lnTo>
                    <a:pt x="62" y="0"/>
                  </a:lnTo>
                  <a:lnTo>
                    <a:pt x="62" y="0"/>
                  </a:lnTo>
                  <a:lnTo>
                    <a:pt x="70" y="2"/>
                  </a:lnTo>
                  <a:lnTo>
                    <a:pt x="78" y="6"/>
                  </a:lnTo>
                  <a:lnTo>
                    <a:pt x="82" y="14"/>
                  </a:lnTo>
                  <a:lnTo>
                    <a:pt x="84" y="22"/>
                  </a:lnTo>
                  <a:lnTo>
                    <a:pt x="84" y="22"/>
                  </a:lnTo>
                  <a:lnTo>
                    <a:pt x="82" y="32"/>
                  </a:lnTo>
                  <a:lnTo>
                    <a:pt x="78" y="38"/>
                  </a:lnTo>
                  <a:lnTo>
                    <a:pt x="70" y="44"/>
                  </a:lnTo>
                  <a:lnTo>
                    <a:pt x="62" y="46"/>
                  </a:lnTo>
                  <a:lnTo>
                    <a:pt x="48" y="46"/>
                  </a:lnTo>
                  <a:lnTo>
                    <a:pt x="48" y="36"/>
                  </a:lnTo>
                  <a:lnTo>
                    <a:pt x="28" y="36"/>
                  </a:lnTo>
                  <a:lnTo>
                    <a:pt x="28" y="130"/>
                  </a:lnTo>
                  <a:lnTo>
                    <a:pt x="28" y="130"/>
                  </a:lnTo>
                  <a:lnTo>
                    <a:pt x="30" y="144"/>
                  </a:lnTo>
                  <a:lnTo>
                    <a:pt x="34" y="156"/>
                  </a:lnTo>
                  <a:lnTo>
                    <a:pt x="40" y="168"/>
                  </a:lnTo>
                  <a:lnTo>
                    <a:pt x="48" y="180"/>
                  </a:lnTo>
                  <a:lnTo>
                    <a:pt x="60" y="188"/>
                  </a:lnTo>
                  <a:lnTo>
                    <a:pt x="72" y="194"/>
                  </a:lnTo>
                  <a:lnTo>
                    <a:pt x="84" y="198"/>
                  </a:lnTo>
                  <a:lnTo>
                    <a:pt x="98" y="200"/>
                  </a:lnTo>
                  <a:lnTo>
                    <a:pt x="98" y="200"/>
                  </a:lnTo>
                  <a:lnTo>
                    <a:pt x="112" y="198"/>
                  </a:lnTo>
                  <a:lnTo>
                    <a:pt x="126" y="194"/>
                  </a:lnTo>
                  <a:lnTo>
                    <a:pt x="138" y="188"/>
                  </a:lnTo>
                  <a:lnTo>
                    <a:pt x="148" y="180"/>
                  </a:lnTo>
                  <a:lnTo>
                    <a:pt x="148" y="180"/>
                  </a:lnTo>
                  <a:lnTo>
                    <a:pt x="156" y="168"/>
                  </a:lnTo>
                  <a:lnTo>
                    <a:pt x="164" y="156"/>
                  </a:lnTo>
                  <a:lnTo>
                    <a:pt x="168" y="144"/>
                  </a:lnTo>
                  <a:lnTo>
                    <a:pt x="168" y="130"/>
                  </a:lnTo>
                  <a:lnTo>
                    <a:pt x="168" y="130"/>
                  </a:lnTo>
                  <a:lnTo>
                    <a:pt x="168" y="130"/>
                  </a:lnTo>
                  <a:lnTo>
                    <a:pt x="168" y="36"/>
                  </a:lnTo>
                  <a:lnTo>
                    <a:pt x="148" y="36"/>
                  </a:lnTo>
                  <a:lnTo>
                    <a:pt x="148" y="46"/>
                  </a:lnTo>
                  <a:lnTo>
                    <a:pt x="136" y="46"/>
                  </a:lnTo>
                  <a:lnTo>
                    <a:pt x="136" y="46"/>
                  </a:lnTo>
                  <a:lnTo>
                    <a:pt x="126" y="44"/>
                  </a:lnTo>
                  <a:lnTo>
                    <a:pt x="120" y="38"/>
                  </a:lnTo>
                  <a:lnTo>
                    <a:pt x="114" y="32"/>
                  </a:lnTo>
                  <a:lnTo>
                    <a:pt x="112" y="22"/>
                  </a:lnTo>
                  <a:lnTo>
                    <a:pt x="112" y="22"/>
                  </a:lnTo>
                  <a:lnTo>
                    <a:pt x="114" y="14"/>
                  </a:lnTo>
                  <a:lnTo>
                    <a:pt x="120" y="6"/>
                  </a:lnTo>
                  <a:lnTo>
                    <a:pt x="126" y="2"/>
                  </a:lnTo>
                  <a:lnTo>
                    <a:pt x="136" y="0"/>
                  </a:lnTo>
                  <a:lnTo>
                    <a:pt x="148" y="0"/>
                  </a:lnTo>
                  <a:lnTo>
                    <a:pt x="148" y="8"/>
                  </a:lnTo>
                  <a:lnTo>
                    <a:pt x="182" y="8"/>
                  </a:lnTo>
                  <a:lnTo>
                    <a:pt x="182" y="8"/>
                  </a:lnTo>
                  <a:lnTo>
                    <a:pt x="188" y="10"/>
                  </a:lnTo>
                  <a:lnTo>
                    <a:pt x="192" y="12"/>
                  </a:lnTo>
                  <a:lnTo>
                    <a:pt x="196" y="16"/>
                  </a:lnTo>
                  <a:lnTo>
                    <a:pt x="196" y="22"/>
                  </a:lnTo>
                  <a:lnTo>
                    <a:pt x="196" y="130"/>
                  </a:lnTo>
                  <a:lnTo>
                    <a:pt x="196" y="130"/>
                  </a:lnTo>
                  <a:lnTo>
                    <a:pt x="196" y="130"/>
                  </a:lnTo>
                  <a:lnTo>
                    <a:pt x="196" y="130"/>
                  </a:lnTo>
                  <a:lnTo>
                    <a:pt x="194" y="148"/>
                  </a:lnTo>
                  <a:lnTo>
                    <a:pt x="190" y="166"/>
                  </a:lnTo>
                  <a:lnTo>
                    <a:pt x="180" y="184"/>
                  </a:lnTo>
                  <a:lnTo>
                    <a:pt x="168" y="198"/>
                  </a:lnTo>
                  <a:lnTo>
                    <a:pt x="168" y="198"/>
                  </a:lnTo>
                  <a:lnTo>
                    <a:pt x="156" y="210"/>
                  </a:lnTo>
                  <a:lnTo>
                    <a:pt x="140" y="218"/>
                  </a:lnTo>
                  <a:lnTo>
                    <a:pt x="124" y="224"/>
                  </a:lnTo>
                  <a:lnTo>
                    <a:pt x="108" y="228"/>
                  </a:lnTo>
                  <a:lnTo>
                    <a:pt x="108" y="262"/>
                  </a:lnTo>
                  <a:lnTo>
                    <a:pt x="108" y="262"/>
                  </a:lnTo>
                  <a:lnTo>
                    <a:pt x="108" y="262"/>
                  </a:lnTo>
                  <a:lnTo>
                    <a:pt x="110" y="274"/>
                  </a:lnTo>
                  <a:lnTo>
                    <a:pt x="114" y="286"/>
                  </a:lnTo>
                  <a:lnTo>
                    <a:pt x="120" y="298"/>
                  </a:lnTo>
                  <a:lnTo>
                    <a:pt x="128" y="308"/>
                  </a:lnTo>
                  <a:lnTo>
                    <a:pt x="128" y="308"/>
                  </a:lnTo>
                  <a:lnTo>
                    <a:pt x="138" y="316"/>
                  </a:lnTo>
                  <a:lnTo>
                    <a:pt x="148" y="322"/>
                  </a:lnTo>
                  <a:lnTo>
                    <a:pt x="162" y="326"/>
                  </a:lnTo>
                  <a:lnTo>
                    <a:pt x="174" y="328"/>
                  </a:lnTo>
                  <a:lnTo>
                    <a:pt x="174" y="328"/>
                  </a:lnTo>
                  <a:lnTo>
                    <a:pt x="188" y="326"/>
                  </a:lnTo>
                  <a:lnTo>
                    <a:pt x="202" y="322"/>
                  </a:lnTo>
                  <a:lnTo>
                    <a:pt x="214" y="316"/>
                  </a:lnTo>
                  <a:lnTo>
                    <a:pt x="224" y="306"/>
                  </a:lnTo>
                  <a:lnTo>
                    <a:pt x="224" y="306"/>
                  </a:lnTo>
                  <a:lnTo>
                    <a:pt x="232" y="294"/>
                  </a:lnTo>
                  <a:lnTo>
                    <a:pt x="236" y="280"/>
                  </a:lnTo>
                  <a:lnTo>
                    <a:pt x="238" y="262"/>
                  </a:lnTo>
                  <a:lnTo>
                    <a:pt x="238" y="246"/>
                  </a:lnTo>
                  <a:lnTo>
                    <a:pt x="222" y="146"/>
                  </a:lnTo>
                  <a:lnTo>
                    <a:pt x="222" y="146"/>
                  </a:lnTo>
                  <a:lnTo>
                    <a:pt x="222" y="134"/>
                  </a:lnTo>
                  <a:lnTo>
                    <a:pt x="222" y="122"/>
                  </a:lnTo>
                  <a:lnTo>
                    <a:pt x="224" y="112"/>
                  </a:lnTo>
                  <a:lnTo>
                    <a:pt x="230" y="102"/>
                  </a:lnTo>
                  <a:lnTo>
                    <a:pt x="236" y="94"/>
                  </a:lnTo>
                  <a:lnTo>
                    <a:pt x="244" y="88"/>
                  </a:lnTo>
                  <a:lnTo>
                    <a:pt x="252" y="84"/>
                  </a:lnTo>
                  <a:lnTo>
                    <a:pt x="264" y="80"/>
                  </a:lnTo>
                  <a:lnTo>
                    <a:pt x="264" y="80"/>
                  </a:lnTo>
                  <a:lnTo>
                    <a:pt x="272" y="80"/>
                  </a:lnTo>
                  <a:lnTo>
                    <a:pt x="282" y="82"/>
                  </a:lnTo>
                  <a:lnTo>
                    <a:pt x="292" y="84"/>
                  </a:lnTo>
                  <a:lnTo>
                    <a:pt x="300" y="90"/>
                  </a:lnTo>
                  <a:lnTo>
                    <a:pt x="300" y="90"/>
                  </a:lnTo>
                  <a:lnTo>
                    <a:pt x="308" y="96"/>
                  </a:lnTo>
                  <a:lnTo>
                    <a:pt x="314" y="106"/>
                  </a:lnTo>
                  <a:lnTo>
                    <a:pt x="314" y="106"/>
                  </a:lnTo>
                  <a:lnTo>
                    <a:pt x="324" y="106"/>
                  </a:lnTo>
                  <a:lnTo>
                    <a:pt x="332" y="110"/>
                  </a:lnTo>
                  <a:lnTo>
                    <a:pt x="338" y="114"/>
                  </a:lnTo>
                  <a:lnTo>
                    <a:pt x="344" y="120"/>
                  </a:lnTo>
                  <a:lnTo>
                    <a:pt x="350" y="126"/>
                  </a:lnTo>
                  <a:lnTo>
                    <a:pt x="354" y="134"/>
                  </a:lnTo>
                  <a:lnTo>
                    <a:pt x="356" y="142"/>
                  </a:lnTo>
                  <a:lnTo>
                    <a:pt x="358" y="152"/>
                  </a:lnTo>
                  <a:lnTo>
                    <a:pt x="358" y="152"/>
                  </a:lnTo>
                  <a:close/>
                  <a:moveTo>
                    <a:pt x="338" y="152"/>
                  </a:moveTo>
                  <a:lnTo>
                    <a:pt x="338" y="152"/>
                  </a:lnTo>
                  <a:lnTo>
                    <a:pt x="336" y="142"/>
                  </a:lnTo>
                  <a:lnTo>
                    <a:pt x="330" y="132"/>
                  </a:lnTo>
                  <a:lnTo>
                    <a:pt x="330" y="132"/>
                  </a:lnTo>
                  <a:lnTo>
                    <a:pt x="322" y="126"/>
                  </a:lnTo>
                  <a:lnTo>
                    <a:pt x="312" y="124"/>
                  </a:lnTo>
                  <a:lnTo>
                    <a:pt x="300" y="126"/>
                  </a:lnTo>
                  <a:lnTo>
                    <a:pt x="292" y="132"/>
                  </a:lnTo>
                  <a:lnTo>
                    <a:pt x="292" y="132"/>
                  </a:lnTo>
                  <a:lnTo>
                    <a:pt x="286" y="140"/>
                  </a:lnTo>
                  <a:lnTo>
                    <a:pt x="284" y="152"/>
                  </a:lnTo>
                  <a:lnTo>
                    <a:pt x="284" y="152"/>
                  </a:lnTo>
                  <a:lnTo>
                    <a:pt x="286" y="162"/>
                  </a:lnTo>
                  <a:lnTo>
                    <a:pt x="292" y="170"/>
                  </a:lnTo>
                  <a:lnTo>
                    <a:pt x="300" y="176"/>
                  </a:lnTo>
                  <a:lnTo>
                    <a:pt x="312" y="178"/>
                  </a:lnTo>
                  <a:lnTo>
                    <a:pt x="312" y="178"/>
                  </a:lnTo>
                  <a:lnTo>
                    <a:pt x="322" y="176"/>
                  </a:lnTo>
                  <a:lnTo>
                    <a:pt x="330" y="170"/>
                  </a:lnTo>
                  <a:lnTo>
                    <a:pt x="330" y="170"/>
                  </a:lnTo>
                  <a:lnTo>
                    <a:pt x="336" y="162"/>
                  </a:lnTo>
                  <a:lnTo>
                    <a:pt x="338" y="152"/>
                  </a:lnTo>
                  <a:lnTo>
                    <a:pt x="338" y="15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GB" sz="800" dirty="0"/>
            </a:p>
          </p:txBody>
        </p:sp>
      </p:grpSp>
      <p:grpSp>
        <p:nvGrpSpPr>
          <p:cNvPr id="60" name="Group 59"/>
          <p:cNvGrpSpPr/>
          <p:nvPr/>
        </p:nvGrpSpPr>
        <p:grpSpPr>
          <a:xfrm>
            <a:off x="4662876" y="4112327"/>
            <a:ext cx="547300" cy="604118"/>
            <a:chOff x="4966372" y="2258092"/>
            <a:chExt cx="612000" cy="612000"/>
          </a:xfrm>
        </p:grpSpPr>
        <p:sp>
          <p:nvSpPr>
            <p:cNvPr id="61" name="Oval 60"/>
            <p:cNvSpPr/>
            <p:nvPr/>
          </p:nvSpPr>
          <p:spPr bwMode="ltGray">
            <a:xfrm>
              <a:off x="4966372" y="2258092"/>
              <a:ext cx="612000" cy="612000"/>
            </a:xfrm>
            <a:prstGeom prst="ellipse">
              <a:avLst/>
            </a:prstGeom>
            <a:solidFill>
              <a:schemeClr val="accent1">
                <a:lumMod val="60000"/>
                <a:lumOff val="40000"/>
              </a:schemeClr>
            </a:solid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solidFill>
                  <a:schemeClr val="bg1"/>
                </a:solidFill>
                <a:latin typeface="Georgia" pitchFamily="18" charset="0"/>
              </a:endParaRPr>
            </a:p>
          </p:txBody>
        </p:sp>
        <p:sp>
          <p:nvSpPr>
            <p:cNvPr id="62" name="Freeform 4859"/>
            <p:cNvSpPr>
              <a:spLocks noEditPoints="1"/>
            </p:cNvSpPr>
            <p:nvPr/>
          </p:nvSpPr>
          <p:spPr bwMode="auto">
            <a:xfrm>
              <a:off x="5094280" y="2317098"/>
              <a:ext cx="356184" cy="499143"/>
            </a:xfrm>
            <a:custGeom>
              <a:avLst/>
              <a:gdLst>
                <a:gd name="T0" fmla="*/ 184 w 294"/>
                <a:gd name="T1" fmla="*/ 408 h 412"/>
                <a:gd name="T2" fmla="*/ 112 w 294"/>
                <a:gd name="T3" fmla="*/ 410 h 412"/>
                <a:gd name="T4" fmla="*/ 54 w 294"/>
                <a:gd name="T5" fmla="*/ 390 h 412"/>
                <a:gd name="T6" fmla="*/ 0 w 294"/>
                <a:gd name="T7" fmla="*/ 350 h 412"/>
                <a:gd name="T8" fmla="*/ 14 w 294"/>
                <a:gd name="T9" fmla="*/ 202 h 412"/>
                <a:gd name="T10" fmla="*/ 80 w 294"/>
                <a:gd name="T11" fmla="*/ 166 h 412"/>
                <a:gd name="T12" fmla="*/ 74 w 294"/>
                <a:gd name="T13" fmla="*/ 210 h 412"/>
                <a:gd name="T14" fmla="*/ 78 w 294"/>
                <a:gd name="T15" fmla="*/ 240 h 412"/>
                <a:gd name="T16" fmla="*/ 112 w 294"/>
                <a:gd name="T17" fmla="*/ 240 h 412"/>
                <a:gd name="T18" fmla="*/ 114 w 294"/>
                <a:gd name="T19" fmla="*/ 210 h 412"/>
                <a:gd name="T20" fmla="*/ 170 w 294"/>
                <a:gd name="T21" fmla="*/ 166 h 412"/>
                <a:gd name="T22" fmla="*/ 150 w 294"/>
                <a:gd name="T23" fmla="*/ 226 h 412"/>
                <a:gd name="T24" fmla="*/ 122 w 294"/>
                <a:gd name="T25" fmla="*/ 266 h 412"/>
                <a:gd name="T26" fmla="*/ 124 w 294"/>
                <a:gd name="T27" fmla="*/ 340 h 412"/>
                <a:gd name="T28" fmla="*/ 156 w 294"/>
                <a:gd name="T29" fmla="*/ 344 h 412"/>
                <a:gd name="T30" fmla="*/ 162 w 294"/>
                <a:gd name="T31" fmla="*/ 328 h 412"/>
                <a:gd name="T32" fmla="*/ 144 w 294"/>
                <a:gd name="T33" fmla="*/ 276 h 412"/>
                <a:gd name="T34" fmla="*/ 154 w 294"/>
                <a:gd name="T35" fmla="*/ 250 h 412"/>
                <a:gd name="T36" fmla="*/ 180 w 294"/>
                <a:gd name="T37" fmla="*/ 240 h 412"/>
                <a:gd name="T38" fmla="*/ 212 w 294"/>
                <a:gd name="T39" fmla="*/ 256 h 412"/>
                <a:gd name="T40" fmla="*/ 218 w 294"/>
                <a:gd name="T41" fmla="*/ 322 h 412"/>
                <a:gd name="T42" fmla="*/ 200 w 294"/>
                <a:gd name="T43" fmla="*/ 328 h 412"/>
                <a:gd name="T44" fmla="*/ 206 w 294"/>
                <a:gd name="T45" fmla="*/ 344 h 412"/>
                <a:gd name="T46" fmla="*/ 240 w 294"/>
                <a:gd name="T47" fmla="*/ 390 h 412"/>
                <a:gd name="T48" fmla="*/ 294 w 294"/>
                <a:gd name="T49" fmla="*/ 250 h 412"/>
                <a:gd name="T50" fmla="*/ 272 w 294"/>
                <a:gd name="T51" fmla="*/ 192 h 412"/>
                <a:gd name="T52" fmla="*/ 192 w 294"/>
                <a:gd name="T53" fmla="*/ 166 h 412"/>
                <a:gd name="T54" fmla="*/ 202 w 294"/>
                <a:gd name="T55" fmla="*/ 222 h 412"/>
                <a:gd name="T56" fmla="*/ 236 w 294"/>
                <a:gd name="T57" fmla="*/ 256 h 412"/>
                <a:gd name="T58" fmla="*/ 240 w 294"/>
                <a:gd name="T59" fmla="*/ 334 h 412"/>
                <a:gd name="T60" fmla="*/ 92 w 294"/>
                <a:gd name="T61" fmla="*/ 122 h 412"/>
                <a:gd name="T62" fmla="*/ 136 w 294"/>
                <a:gd name="T63" fmla="*/ 146 h 412"/>
                <a:gd name="T64" fmla="*/ 178 w 294"/>
                <a:gd name="T65" fmla="*/ 140 h 412"/>
                <a:gd name="T66" fmla="*/ 214 w 294"/>
                <a:gd name="T67" fmla="*/ 106 h 412"/>
                <a:gd name="T68" fmla="*/ 148 w 294"/>
                <a:gd name="T69" fmla="*/ 84 h 412"/>
                <a:gd name="T70" fmla="*/ 82 w 294"/>
                <a:gd name="T71" fmla="*/ 106 h 412"/>
                <a:gd name="T72" fmla="*/ 148 w 294"/>
                <a:gd name="T73" fmla="*/ 0 h 412"/>
                <a:gd name="T74" fmla="*/ 208 w 294"/>
                <a:gd name="T75" fmla="*/ 32 h 412"/>
                <a:gd name="T76" fmla="*/ 220 w 294"/>
                <a:gd name="T77" fmla="*/ 90 h 412"/>
                <a:gd name="T78" fmla="*/ 148 w 294"/>
                <a:gd name="T79" fmla="*/ 68 h 412"/>
                <a:gd name="T80" fmla="*/ 76 w 294"/>
                <a:gd name="T81" fmla="*/ 90 h 412"/>
                <a:gd name="T82" fmla="*/ 80 w 294"/>
                <a:gd name="T83" fmla="*/ 44 h 412"/>
                <a:gd name="T84" fmla="*/ 132 w 294"/>
                <a:gd name="T85" fmla="*/ 2 h 412"/>
                <a:gd name="T86" fmla="*/ 156 w 294"/>
                <a:gd name="T87" fmla="*/ 18 h 412"/>
                <a:gd name="T88" fmla="*/ 148 w 294"/>
                <a:gd name="T89" fmla="*/ 10 h 412"/>
                <a:gd name="T90" fmla="*/ 140 w 294"/>
                <a:gd name="T91" fmla="*/ 28 h 412"/>
                <a:gd name="T92" fmla="*/ 122 w 294"/>
                <a:gd name="T93" fmla="*/ 34 h 412"/>
                <a:gd name="T94" fmla="*/ 126 w 294"/>
                <a:gd name="T95" fmla="*/ 44 h 412"/>
                <a:gd name="T96" fmla="*/ 140 w 294"/>
                <a:gd name="T97" fmla="*/ 58 h 412"/>
                <a:gd name="T98" fmla="*/ 150 w 294"/>
                <a:gd name="T99" fmla="*/ 62 h 412"/>
                <a:gd name="T100" fmla="*/ 166 w 294"/>
                <a:gd name="T101" fmla="*/ 44 h 412"/>
                <a:gd name="T102" fmla="*/ 174 w 294"/>
                <a:gd name="T103" fmla="*/ 36 h 412"/>
                <a:gd name="T104" fmla="*/ 166 w 294"/>
                <a:gd name="T105" fmla="*/ 28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94" h="412">
                  <a:moveTo>
                    <a:pt x="218" y="344"/>
                  </a:moveTo>
                  <a:lnTo>
                    <a:pt x="218" y="400"/>
                  </a:lnTo>
                  <a:lnTo>
                    <a:pt x="218" y="400"/>
                  </a:lnTo>
                  <a:lnTo>
                    <a:pt x="202" y="404"/>
                  </a:lnTo>
                  <a:lnTo>
                    <a:pt x="184" y="408"/>
                  </a:lnTo>
                  <a:lnTo>
                    <a:pt x="166" y="412"/>
                  </a:lnTo>
                  <a:lnTo>
                    <a:pt x="148" y="412"/>
                  </a:lnTo>
                  <a:lnTo>
                    <a:pt x="148" y="412"/>
                  </a:lnTo>
                  <a:lnTo>
                    <a:pt x="130" y="412"/>
                  </a:lnTo>
                  <a:lnTo>
                    <a:pt x="112" y="410"/>
                  </a:lnTo>
                  <a:lnTo>
                    <a:pt x="94" y="406"/>
                  </a:lnTo>
                  <a:lnTo>
                    <a:pt x="78" y="400"/>
                  </a:lnTo>
                  <a:lnTo>
                    <a:pt x="78" y="264"/>
                  </a:lnTo>
                  <a:lnTo>
                    <a:pt x="54" y="264"/>
                  </a:lnTo>
                  <a:lnTo>
                    <a:pt x="54" y="390"/>
                  </a:lnTo>
                  <a:lnTo>
                    <a:pt x="54" y="390"/>
                  </a:lnTo>
                  <a:lnTo>
                    <a:pt x="40" y="382"/>
                  </a:lnTo>
                  <a:lnTo>
                    <a:pt x="26" y="372"/>
                  </a:lnTo>
                  <a:lnTo>
                    <a:pt x="12" y="362"/>
                  </a:lnTo>
                  <a:lnTo>
                    <a:pt x="0" y="350"/>
                  </a:lnTo>
                  <a:lnTo>
                    <a:pt x="0" y="248"/>
                  </a:lnTo>
                  <a:lnTo>
                    <a:pt x="0" y="248"/>
                  </a:lnTo>
                  <a:lnTo>
                    <a:pt x="2" y="232"/>
                  </a:lnTo>
                  <a:lnTo>
                    <a:pt x="6" y="216"/>
                  </a:lnTo>
                  <a:lnTo>
                    <a:pt x="14" y="202"/>
                  </a:lnTo>
                  <a:lnTo>
                    <a:pt x="24" y="190"/>
                  </a:lnTo>
                  <a:lnTo>
                    <a:pt x="36" y="180"/>
                  </a:lnTo>
                  <a:lnTo>
                    <a:pt x="48" y="172"/>
                  </a:lnTo>
                  <a:lnTo>
                    <a:pt x="64" y="168"/>
                  </a:lnTo>
                  <a:lnTo>
                    <a:pt x="80" y="166"/>
                  </a:lnTo>
                  <a:lnTo>
                    <a:pt x="84" y="166"/>
                  </a:lnTo>
                  <a:lnTo>
                    <a:pt x="84" y="200"/>
                  </a:lnTo>
                  <a:lnTo>
                    <a:pt x="84" y="200"/>
                  </a:lnTo>
                  <a:lnTo>
                    <a:pt x="78" y="204"/>
                  </a:lnTo>
                  <a:lnTo>
                    <a:pt x="74" y="210"/>
                  </a:lnTo>
                  <a:lnTo>
                    <a:pt x="72" y="216"/>
                  </a:lnTo>
                  <a:lnTo>
                    <a:pt x="70" y="222"/>
                  </a:lnTo>
                  <a:lnTo>
                    <a:pt x="70" y="222"/>
                  </a:lnTo>
                  <a:lnTo>
                    <a:pt x="72" y="232"/>
                  </a:lnTo>
                  <a:lnTo>
                    <a:pt x="78" y="240"/>
                  </a:lnTo>
                  <a:lnTo>
                    <a:pt x="84" y="246"/>
                  </a:lnTo>
                  <a:lnTo>
                    <a:pt x="94" y="248"/>
                  </a:lnTo>
                  <a:lnTo>
                    <a:pt x="94" y="248"/>
                  </a:lnTo>
                  <a:lnTo>
                    <a:pt x="104" y="246"/>
                  </a:lnTo>
                  <a:lnTo>
                    <a:pt x="112" y="240"/>
                  </a:lnTo>
                  <a:lnTo>
                    <a:pt x="116" y="232"/>
                  </a:lnTo>
                  <a:lnTo>
                    <a:pt x="118" y="222"/>
                  </a:lnTo>
                  <a:lnTo>
                    <a:pt x="118" y="222"/>
                  </a:lnTo>
                  <a:lnTo>
                    <a:pt x="118" y="216"/>
                  </a:lnTo>
                  <a:lnTo>
                    <a:pt x="114" y="210"/>
                  </a:lnTo>
                  <a:lnTo>
                    <a:pt x="110" y="204"/>
                  </a:lnTo>
                  <a:lnTo>
                    <a:pt x="104" y="200"/>
                  </a:lnTo>
                  <a:lnTo>
                    <a:pt x="104" y="166"/>
                  </a:lnTo>
                  <a:lnTo>
                    <a:pt x="170" y="166"/>
                  </a:lnTo>
                  <a:lnTo>
                    <a:pt x="170" y="166"/>
                  </a:lnTo>
                  <a:lnTo>
                    <a:pt x="170" y="168"/>
                  </a:lnTo>
                  <a:lnTo>
                    <a:pt x="170" y="218"/>
                  </a:lnTo>
                  <a:lnTo>
                    <a:pt x="170" y="218"/>
                  </a:lnTo>
                  <a:lnTo>
                    <a:pt x="160" y="222"/>
                  </a:lnTo>
                  <a:lnTo>
                    <a:pt x="150" y="226"/>
                  </a:lnTo>
                  <a:lnTo>
                    <a:pt x="142" y="232"/>
                  </a:lnTo>
                  <a:lnTo>
                    <a:pt x="136" y="238"/>
                  </a:lnTo>
                  <a:lnTo>
                    <a:pt x="130" y="248"/>
                  </a:lnTo>
                  <a:lnTo>
                    <a:pt x="126" y="256"/>
                  </a:lnTo>
                  <a:lnTo>
                    <a:pt x="122" y="266"/>
                  </a:lnTo>
                  <a:lnTo>
                    <a:pt x="122" y="276"/>
                  </a:lnTo>
                  <a:lnTo>
                    <a:pt x="122" y="332"/>
                  </a:lnTo>
                  <a:lnTo>
                    <a:pt x="122" y="332"/>
                  </a:lnTo>
                  <a:lnTo>
                    <a:pt x="122" y="338"/>
                  </a:lnTo>
                  <a:lnTo>
                    <a:pt x="124" y="340"/>
                  </a:lnTo>
                  <a:lnTo>
                    <a:pt x="128" y="344"/>
                  </a:lnTo>
                  <a:lnTo>
                    <a:pt x="132" y="344"/>
                  </a:lnTo>
                  <a:lnTo>
                    <a:pt x="152" y="344"/>
                  </a:lnTo>
                  <a:lnTo>
                    <a:pt x="152" y="344"/>
                  </a:lnTo>
                  <a:lnTo>
                    <a:pt x="156" y="344"/>
                  </a:lnTo>
                  <a:lnTo>
                    <a:pt x="160" y="340"/>
                  </a:lnTo>
                  <a:lnTo>
                    <a:pt x="162" y="338"/>
                  </a:lnTo>
                  <a:lnTo>
                    <a:pt x="164" y="332"/>
                  </a:lnTo>
                  <a:lnTo>
                    <a:pt x="164" y="332"/>
                  </a:lnTo>
                  <a:lnTo>
                    <a:pt x="162" y="328"/>
                  </a:lnTo>
                  <a:lnTo>
                    <a:pt x="160" y="326"/>
                  </a:lnTo>
                  <a:lnTo>
                    <a:pt x="156" y="322"/>
                  </a:lnTo>
                  <a:lnTo>
                    <a:pt x="152" y="322"/>
                  </a:lnTo>
                  <a:lnTo>
                    <a:pt x="144" y="322"/>
                  </a:lnTo>
                  <a:lnTo>
                    <a:pt x="144" y="276"/>
                  </a:lnTo>
                  <a:lnTo>
                    <a:pt x="144" y="276"/>
                  </a:lnTo>
                  <a:lnTo>
                    <a:pt x="144" y="270"/>
                  </a:lnTo>
                  <a:lnTo>
                    <a:pt x="146" y="262"/>
                  </a:lnTo>
                  <a:lnTo>
                    <a:pt x="150" y="256"/>
                  </a:lnTo>
                  <a:lnTo>
                    <a:pt x="154" y="250"/>
                  </a:lnTo>
                  <a:lnTo>
                    <a:pt x="160" y="246"/>
                  </a:lnTo>
                  <a:lnTo>
                    <a:pt x="166" y="242"/>
                  </a:lnTo>
                  <a:lnTo>
                    <a:pt x="174" y="240"/>
                  </a:lnTo>
                  <a:lnTo>
                    <a:pt x="180" y="240"/>
                  </a:lnTo>
                  <a:lnTo>
                    <a:pt x="180" y="240"/>
                  </a:lnTo>
                  <a:lnTo>
                    <a:pt x="188" y="240"/>
                  </a:lnTo>
                  <a:lnTo>
                    <a:pt x="196" y="242"/>
                  </a:lnTo>
                  <a:lnTo>
                    <a:pt x="202" y="246"/>
                  </a:lnTo>
                  <a:lnTo>
                    <a:pt x="208" y="250"/>
                  </a:lnTo>
                  <a:lnTo>
                    <a:pt x="212" y="256"/>
                  </a:lnTo>
                  <a:lnTo>
                    <a:pt x="216" y="262"/>
                  </a:lnTo>
                  <a:lnTo>
                    <a:pt x="218" y="270"/>
                  </a:lnTo>
                  <a:lnTo>
                    <a:pt x="218" y="276"/>
                  </a:lnTo>
                  <a:lnTo>
                    <a:pt x="218" y="278"/>
                  </a:lnTo>
                  <a:lnTo>
                    <a:pt x="218" y="322"/>
                  </a:lnTo>
                  <a:lnTo>
                    <a:pt x="210" y="322"/>
                  </a:lnTo>
                  <a:lnTo>
                    <a:pt x="210" y="322"/>
                  </a:lnTo>
                  <a:lnTo>
                    <a:pt x="206" y="322"/>
                  </a:lnTo>
                  <a:lnTo>
                    <a:pt x="202" y="326"/>
                  </a:lnTo>
                  <a:lnTo>
                    <a:pt x="200" y="328"/>
                  </a:lnTo>
                  <a:lnTo>
                    <a:pt x="198" y="332"/>
                  </a:lnTo>
                  <a:lnTo>
                    <a:pt x="198" y="332"/>
                  </a:lnTo>
                  <a:lnTo>
                    <a:pt x="200" y="338"/>
                  </a:lnTo>
                  <a:lnTo>
                    <a:pt x="202" y="340"/>
                  </a:lnTo>
                  <a:lnTo>
                    <a:pt x="206" y="344"/>
                  </a:lnTo>
                  <a:lnTo>
                    <a:pt x="210" y="344"/>
                  </a:lnTo>
                  <a:lnTo>
                    <a:pt x="218" y="344"/>
                  </a:lnTo>
                  <a:close/>
                  <a:moveTo>
                    <a:pt x="240" y="334"/>
                  </a:moveTo>
                  <a:lnTo>
                    <a:pt x="240" y="390"/>
                  </a:lnTo>
                  <a:lnTo>
                    <a:pt x="240" y="390"/>
                  </a:lnTo>
                  <a:lnTo>
                    <a:pt x="254" y="382"/>
                  </a:lnTo>
                  <a:lnTo>
                    <a:pt x="270" y="372"/>
                  </a:lnTo>
                  <a:lnTo>
                    <a:pt x="282" y="362"/>
                  </a:lnTo>
                  <a:lnTo>
                    <a:pt x="294" y="350"/>
                  </a:lnTo>
                  <a:lnTo>
                    <a:pt x="294" y="250"/>
                  </a:lnTo>
                  <a:lnTo>
                    <a:pt x="294" y="250"/>
                  </a:lnTo>
                  <a:lnTo>
                    <a:pt x="294" y="234"/>
                  </a:lnTo>
                  <a:lnTo>
                    <a:pt x="288" y="218"/>
                  </a:lnTo>
                  <a:lnTo>
                    <a:pt x="282" y="204"/>
                  </a:lnTo>
                  <a:lnTo>
                    <a:pt x="272" y="192"/>
                  </a:lnTo>
                  <a:lnTo>
                    <a:pt x="260" y="182"/>
                  </a:lnTo>
                  <a:lnTo>
                    <a:pt x="246" y="174"/>
                  </a:lnTo>
                  <a:lnTo>
                    <a:pt x="230" y="168"/>
                  </a:lnTo>
                  <a:lnTo>
                    <a:pt x="214" y="166"/>
                  </a:lnTo>
                  <a:lnTo>
                    <a:pt x="192" y="166"/>
                  </a:lnTo>
                  <a:lnTo>
                    <a:pt x="192" y="166"/>
                  </a:lnTo>
                  <a:lnTo>
                    <a:pt x="192" y="168"/>
                  </a:lnTo>
                  <a:lnTo>
                    <a:pt x="192" y="218"/>
                  </a:lnTo>
                  <a:lnTo>
                    <a:pt x="192" y="218"/>
                  </a:lnTo>
                  <a:lnTo>
                    <a:pt x="202" y="222"/>
                  </a:lnTo>
                  <a:lnTo>
                    <a:pt x="212" y="226"/>
                  </a:lnTo>
                  <a:lnTo>
                    <a:pt x="220" y="232"/>
                  </a:lnTo>
                  <a:lnTo>
                    <a:pt x="226" y="238"/>
                  </a:lnTo>
                  <a:lnTo>
                    <a:pt x="232" y="248"/>
                  </a:lnTo>
                  <a:lnTo>
                    <a:pt x="236" y="256"/>
                  </a:lnTo>
                  <a:lnTo>
                    <a:pt x="240" y="266"/>
                  </a:lnTo>
                  <a:lnTo>
                    <a:pt x="240" y="276"/>
                  </a:lnTo>
                  <a:lnTo>
                    <a:pt x="240" y="332"/>
                  </a:lnTo>
                  <a:lnTo>
                    <a:pt x="240" y="332"/>
                  </a:lnTo>
                  <a:lnTo>
                    <a:pt x="240" y="334"/>
                  </a:lnTo>
                  <a:lnTo>
                    <a:pt x="240" y="334"/>
                  </a:lnTo>
                  <a:close/>
                  <a:moveTo>
                    <a:pt x="82" y="106"/>
                  </a:moveTo>
                  <a:lnTo>
                    <a:pt x="82" y="106"/>
                  </a:lnTo>
                  <a:lnTo>
                    <a:pt x="86" y="116"/>
                  </a:lnTo>
                  <a:lnTo>
                    <a:pt x="92" y="122"/>
                  </a:lnTo>
                  <a:lnTo>
                    <a:pt x="100" y="130"/>
                  </a:lnTo>
                  <a:lnTo>
                    <a:pt x="108" y="136"/>
                  </a:lnTo>
                  <a:lnTo>
                    <a:pt x="118" y="140"/>
                  </a:lnTo>
                  <a:lnTo>
                    <a:pt x="126" y="144"/>
                  </a:lnTo>
                  <a:lnTo>
                    <a:pt x="136" y="146"/>
                  </a:lnTo>
                  <a:lnTo>
                    <a:pt x="148" y="148"/>
                  </a:lnTo>
                  <a:lnTo>
                    <a:pt x="148" y="148"/>
                  </a:lnTo>
                  <a:lnTo>
                    <a:pt x="158" y="146"/>
                  </a:lnTo>
                  <a:lnTo>
                    <a:pt x="168" y="144"/>
                  </a:lnTo>
                  <a:lnTo>
                    <a:pt x="178" y="140"/>
                  </a:lnTo>
                  <a:lnTo>
                    <a:pt x="186" y="136"/>
                  </a:lnTo>
                  <a:lnTo>
                    <a:pt x="196" y="130"/>
                  </a:lnTo>
                  <a:lnTo>
                    <a:pt x="202" y="122"/>
                  </a:lnTo>
                  <a:lnTo>
                    <a:pt x="208" y="116"/>
                  </a:lnTo>
                  <a:lnTo>
                    <a:pt x="214" y="106"/>
                  </a:lnTo>
                  <a:lnTo>
                    <a:pt x="214" y="106"/>
                  </a:lnTo>
                  <a:lnTo>
                    <a:pt x="200" y="96"/>
                  </a:lnTo>
                  <a:lnTo>
                    <a:pt x="184" y="90"/>
                  </a:lnTo>
                  <a:lnTo>
                    <a:pt x="166" y="84"/>
                  </a:lnTo>
                  <a:lnTo>
                    <a:pt x="148" y="84"/>
                  </a:lnTo>
                  <a:lnTo>
                    <a:pt x="148" y="84"/>
                  </a:lnTo>
                  <a:lnTo>
                    <a:pt x="130" y="84"/>
                  </a:lnTo>
                  <a:lnTo>
                    <a:pt x="112" y="90"/>
                  </a:lnTo>
                  <a:lnTo>
                    <a:pt x="96" y="96"/>
                  </a:lnTo>
                  <a:lnTo>
                    <a:pt x="82" y="106"/>
                  </a:lnTo>
                  <a:lnTo>
                    <a:pt x="82" y="106"/>
                  </a:lnTo>
                  <a:close/>
                  <a:moveTo>
                    <a:pt x="148" y="0"/>
                  </a:moveTo>
                  <a:lnTo>
                    <a:pt x="148" y="0"/>
                  </a:lnTo>
                  <a:lnTo>
                    <a:pt x="148" y="0"/>
                  </a:lnTo>
                  <a:lnTo>
                    <a:pt x="148" y="0"/>
                  </a:lnTo>
                  <a:lnTo>
                    <a:pt x="162" y="2"/>
                  </a:lnTo>
                  <a:lnTo>
                    <a:pt x="176" y="6"/>
                  </a:lnTo>
                  <a:lnTo>
                    <a:pt x="190" y="12"/>
                  </a:lnTo>
                  <a:lnTo>
                    <a:pt x="200" y="22"/>
                  </a:lnTo>
                  <a:lnTo>
                    <a:pt x="208" y="32"/>
                  </a:lnTo>
                  <a:lnTo>
                    <a:pt x="216" y="44"/>
                  </a:lnTo>
                  <a:lnTo>
                    <a:pt x="220" y="58"/>
                  </a:lnTo>
                  <a:lnTo>
                    <a:pt x="222" y="74"/>
                  </a:lnTo>
                  <a:lnTo>
                    <a:pt x="222" y="74"/>
                  </a:lnTo>
                  <a:lnTo>
                    <a:pt x="220" y="90"/>
                  </a:lnTo>
                  <a:lnTo>
                    <a:pt x="220" y="90"/>
                  </a:lnTo>
                  <a:lnTo>
                    <a:pt x="204" y="80"/>
                  </a:lnTo>
                  <a:lnTo>
                    <a:pt x="186" y="74"/>
                  </a:lnTo>
                  <a:lnTo>
                    <a:pt x="168" y="68"/>
                  </a:lnTo>
                  <a:lnTo>
                    <a:pt x="148" y="68"/>
                  </a:lnTo>
                  <a:lnTo>
                    <a:pt x="148" y="68"/>
                  </a:lnTo>
                  <a:lnTo>
                    <a:pt x="128" y="68"/>
                  </a:lnTo>
                  <a:lnTo>
                    <a:pt x="110" y="74"/>
                  </a:lnTo>
                  <a:lnTo>
                    <a:pt x="92" y="80"/>
                  </a:lnTo>
                  <a:lnTo>
                    <a:pt x="76" y="90"/>
                  </a:lnTo>
                  <a:lnTo>
                    <a:pt x="76" y="90"/>
                  </a:lnTo>
                  <a:lnTo>
                    <a:pt x="74" y="74"/>
                  </a:lnTo>
                  <a:lnTo>
                    <a:pt x="74" y="74"/>
                  </a:lnTo>
                  <a:lnTo>
                    <a:pt x="76" y="58"/>
                  </a:lnTo>
                  <a:lnTo>
                    <a:pt x="80" y="44"/>
                  </a:lnTo>
                  <a:lnTo>
                    <a:pt x="86" y="32"/>
                  </a:lnTo>
                  <a:lnTo>
                    <a:pt x="96" y="22"/>
                  </a:lnTo>
                  <a:lnTo>
                    <a:pt x="106" y="12"/>
                  </a:lnTo>
                  <a:lnTo>
                    <a:pt x="118" y="6"/>
                  </a:lnTo>
                  <a:lnTo>
                    <a:pt x="132" y="2"/>
                  </a:lnTo>
                  <a:lnTo>
                    <a:pt x="148" y="0"/>
                  </a:lnTo>
                  <a:lnTo>
                    <a:pt x="148" y="0"/>
                  </a:lnTo>
                  <a:close/>
                  <a:moveTo>
                    <a:pt x="156" y="28"/>
                  </a:moveTo>
                  <a:lnTo>
                    <a:pt x="156" y="18"/>
                  </a:lnTo>
                  <a:lnTo>
                    <a:pt x="156" y="18"/>
                  </a:lnTo>
                  <a:lnTo>
                    <a:pt x="154" y="16"/>
                  </a:lnTo>
                  <a:lnTo>
                    <a:pt x="152" y="12"/>
                  </a:lnTo>
                  <a:lnTo>
                    <a:pt x="150" y="10"/>
                  </a:lnTo>
                  <a:lnTo>
                    <a:pt x="148" y="10"/>
                  </a:lnTo>
                  <a:lnTo>
                    <a:pt x="148" y="10"/>
                  </a:lnTo>
                  <a:lnTo>
                    <a:pt x="144" y="10"/>
                  </a:lnTo>
                  <a:lnTo>
                    <a:pt x="142" y="12"/>
                  </a:lnTo>
                  <a:lnTo>
                    <a:pt x="140" y="16"/>
                  </a:lnTo>
                  <a:lnTo>
                    <a:pt x="140" y="18"/>
                  </a:lnTo>
                  <a:lnTo>
                    <a:pt x="140" y="28"/>
                  </a:lnTo>
                  <a:lnTo>
                    <a:pt x="130" y="28"/>
                  </a:lnTo>
                  <a:lnTo>
                    <a:pt x="130" y="28"/>
                  </a:lnTo>
                  <a:lnTo>
                    <a:pt x="126" y="28"/>
                  </a:lnTo>
                  <a:lnTo>
                    <a:pt x="124" y="30"/>
                  </a:lnTo>
                  <a:lnTo>
                    <a:pt x="122" y="34"/>
                  </a:lnTo>
                  <a:lnTo>
                    <a:pt x="122" y="36"/>
                  </a:lnTo>
                  <a:lnTo>
                    <a:pt x="122" y="36"/>
                  </a:lnTo>
                  <a:lnTo>
                    <a:pt x="122" y="40"/>
                  </a:lnTo>
                  <a:lnTo>
                    <a:pt x="124" y="42"/>
                  </a:lnTo>
                  <a:lnTo>
                    <a:pt x="126" y="44"/>
                  </a:lnTo>
                  <a:lnTo>
                    <a:pt x="130" y="44"/>
                  </a:lnTo>
                  <a:lnTo>
                    <a:pt x="140" y="44"/>
                  </a:lnTo>
                  <a:lnTo>
                    <a:pt x="140" y="54"/>
                  </a:lnTo>
                  <a:lnTo>
                    <a:pt x="140" y="54"/>
                  </a:lnTo>
                  <a:lnTo>
                    <a:pt x="140" y="58"/>
                  </a:lnTo>
                  <a:lnTo>
                    <a:pt x="142" y="60"/>
                  </a:lnTo>
                  <a:lnTo>
                    <a:pt x="144" y="62"/>
                  </a:lnTo>
                  <a:lnTo>
                    <a:pt x="148" y="62"/>
                  </a:lnTo>
                  <a:lnTo>
                    <a:pt x="148" y="62"/>
                  </a:lnTo>
                  <a:lnTo>
                    <a:pt x="150" y="62"/>
                  </a:lnTo>
                  <a:lnTo>
                    <a:pt x="152" y="60"/>
                  </a:lnTo>
                  <a:lnTo>
                    <a:pt x="154" y="58"/>
                  </a:lnTo>
                  <a:lnTo>
                    <a:pt x="156" y="54"/>
                  </a:lnTo>
                  <a:lnTo>
                    <a:pt x="156" y="44"/>
                  </a:lnTo>
                  <a:lnTo>
                    <a:pt x="166" y="44"/>
                  </a:lnTo>
                  <a:lnTo>
                    <a:pt x="166" y="44"/>
                  </a:lnTo>
                  <a:lnTo>
                    <a:pt x="168" y="44"/>
                  </a:lnTo>
                  <a:lnTo>
                    <a:pt x="170" y="42"/>
                  </a:lnTo>
                  <a:lnTo>
                    <a:pt x="172" y="40"/>
                  </a:lnTo>
                  <a:lnTo>
                    <a:pt x="174" y="36"/>
                  </a:lnTo>
                  <a:lnTo>
                    <a:pt x="174" y="36"/>
                  </a:lnTo>
                  <a:lnTo>
                    <a:pt x="172" y="34"/>
                  </a:lnTo>
                  <a:lnTo>
                    <a:pt x="170" y="30"/>
                  </a:lnTo>
                  <a:lnTo>
                    <a:pt x="168" y="28"/>
                  </a:lnTo>
                  <a:lnTo>
                    <a:pt x="166" y="28"/>
                  </a:lnTo>
                  <a:lnTo>
                    <a:pt x="156"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800" dirty="0"/>
            </a:p>
          </p:txBody>
        </p:sp>
      </p:grpSp>
      <p:sp>
        <p:nvSpPr>
          <p:cNvPr id="64" name="TextBox 63"/>
          <p:cNvSpPr txBox="1"/>
          <p:nvPr/>
        </p:nvSpPr>
        <p:spPr>
          <a:xfrm>
            <a:off x="2363472" y="4838133"/>
            <a:ext cx="830955" cy="356368"/>
          </a:xfrm>
          <a:prstGeom prst="rect">
            <a:avLst/>
          </a:prstGeom>
          <a:noFill/>
        </p:spPr>
        <p:txBody>
          <a:bodyPr wrap="square" lIns="0" tIns="0" rIns="104306" bIns="0" rtlCol="0">
            <a:noAutofit/>
          </a:bodyPr>
          <a:lstStyle/>
          <a:p>
            <a:pPr algn="ctr">
              <a:spcAft>
                <a:spcPts val="228"/>
              </a:spcAft>
              <a:defRPr/>
            </a:pPr>
            <a:r>
              <a:rPr lang="en-US" sz="1100" dirty="0">
                <a:solidFill>
                  <a:schemeClr val="tx2">
                    <a:lumMod val="75000"/>
                  </a:schemeClr>
                </a:solidFill>
                <a:latin typeface="+mj-lt"/>
              </a:rPr>
              <a:t>Obtain medical and other clearances</a:t>
            </a:r>
          </a:p>
        </p:txBody>
      </p:sp>
      <p:sp>
        <p:nvSpPr>
          <p:cNvPr id="65" name="TextBox 64"/>
          <p:cNvSpPr txBox="1"/>
          <p:nvPr/>
        </p:nvSpPr>
        <p:spPr>
          <a:xfrm>
            <a:off x="4480172" y="4758519"/>
            <a:ext cx="782716" cy="356368"/>
          </a:xfrm>
          <a:prstGeom prst="rect">
            <a:avLst/>
          </a:prstGeom>
          <a:noFill/>
        </p:spPr>
        <p:txBody>
          <a:bodyPr wrap="square" lIns="0" tIns="0" rIns="104306" bIns="0" rtlCol="0">
            <a:noAutofit/>
          </a:bodyPr>
          <a:lstStyle/>
          <a:p>
            <a:pPr algn="ctr">
              <a:spcAft>
                <a:spcPts val="228"/>
              </a:spcAft>
              <a:defRPr/>
            </a:pPr>
            <a:r>
              <a:rPr lang="en-US" sz="1100" dirty="0">
                <a:solidFill>
                  <a:schemeClr val="tx2">
                    <a:lumMod val="75000"/>
                  </a:schemeClr>
                </a:solidFill>
                <a:latin typeface="+mj-lt"/>
              </a:rPr>
              <a:t>Complete  medical briefings &amp; issue kit</a:t>
            </a:r>
          </a:p>
        </p:txBody>
      </p:sp>
      <p:sp>
        <p:nvSpPr>
          <p:cNvPr id="66" name="TextBox 65"/>
          <p:cNvSpPr txBox="1"/>
          <p:nvPr/>
        </p:nvSpPr>
        <p:spPr>
          <a:xfrm>
            <a:off x="6433540" y="4728659"/>
            <a:ext cx="870867" cy="356368"/>
          </a:xfrm>
          <a:prstGeom prst="rect">
            <a:avLst/>
          </a:prstGeom>
          <a:noFill/>
        </p:spPr>
        <p:txBody>
          <a:bodyPr wrap="square" lIns="0" tIns="0" rIns="104306" bIns="0" rtlCol="0">
            <a:noAutofit/>
          </a:bodyPr>
          <a:lstStyle/>
          <a:p>
            <a:pPr algn="ctr">
              <a:spcAft>
                <a:spcPts val="228"/>
              </a:spcAft>
              <a:defRPr/>
            </a:pPr>
            <a:r>
              <a:rPr lang="en-US" sz="1100" dirty="0">
                <a:solidFill>
                  <a:schemeClr val="tx2">
                    <a:lumMod val="75000"/>
                  </a:schemeClr>
                </a:solidFill>
                <a:latin typeface="+mj-lt"/>
              </a:rPr>
              <a:t>Complete Training</a:t>
            </a:r>
          </a:p>
        </p:txBody>
      </p:sp>
      <p:sp>
        <p:nvSpPr>
          <p:cNvPr id="68" name="TextBox 67"/>
          <p:cNvSpPr txBox="1"/>
          <p:nvPr/>
        </p:nvSpPr>
        <p:spPr>
          <a:xfrm>
            <a:off x="1315566" y="4839612"/>
            <a:ext cx="902870" cy="356368"/>
          </a:xfrm>
          <a:prstGeom prst="rect">
            <a:avLst/>
          </a:prstGeom>
          <a:noFill/>
        </p:spPr>
        <p:txBody>
          <a:bodyPr wrap="square" lIns="0" tIns="0" rIns="104306" bIns="0" rtlCol="0">
            <a:noAutofit/>
          </a:bodyPr>
          <a:lstStyle/>
          <a:p>
            <a:pPr algn="ctr">
              <a:spcAft>
                <a:spcPts val="228"/>
              </a:spcAft>
              <a:defRPr/>
            </a:pPr>
            <a:r>
              <a:rPr lang="en-US" sz="1100" dirty="0">
                <a:solidFill>
                  <a:schemeClr val="tx2">
                    <a:lumMod val="75000"/>
                  </a:schemeClr>
                </a:solidFill>
                <a:latin typeface="+mj-lt"/>
              </a:rPr>
              <a:t>Identify candidates</a:t>
            </a:r>
          </a:p>
        </p:txBody>
      </p:sp>
      <p:grpSp>
        <p:nvGrpSpPr>
          <p:cNvPr id="70" name="Group 69"/>
          <p:cNvGrpSpPr/>
          <p:nvPr/>
        </p:nvGrpSpPr>
        <p:grpSpPr>
          <a:xfrm>
            <a:off x="3561165" y="4188252"/>
            <a:ext cx="547300" cy="604118"/>
            <a:chOff x="7573215" y="3474401"/>
            <a:chExt cx="612000" cy="612000"/>
          </a:xfrm>
        </p:grpSpPr>
        <p:sp>
          <p:nvSpPr>
            <p:cNvPr id="71" name="Oval 70"/>
            <p:cNvSpPr/>
            <p:nvPr/>
          </p:nvSpPr>
          <p:spPr bwMode="ltGray">
            <a:xfrm>
              <a:off x="7573215" y="3474401"/>
              <a:ext cx="612000" cy="612000"/>
            </a:xfrm>
            <a:prstGeom prst="ellipse">
              <a:avLst/>
            </a:prstGeom>
            <a:solidFill>
              <a:schemeClr val="accent1">
                <a:lumMod val="60000"/>
                <a:lumOff val="40000"/>
              </a:schemeClr>
            </a:solid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solidFill>
                  <a:schemeClr val="bg1"/>
                </a:solidFill>
                <a:latin typeface="Georgia" pitchFamily="18" charset="0"/>
              </a:endParaRPr>
            </a:p>
          </p:txBody>
        </p:sp>
        <p:sp>
          <p:nvSpPr>
            <p:cNvPr id="72" name="Freeform 4992"/>
            <p:cNvSpPr>
              <a:spLocks noEditPoints="1"/>
            </p:cNvSpPr>
            <p:nvPr/>
          </p:nvSpPr>
          <p:spPr bwMode="auto">
            <a:xfrm>
              <a:off x="7695985" y="3601300"/>
              <a:ext cx="334377" cy="373145"/>
            </a:xfrm>
            <a:custGeom>
              <a:avLst/>
              <a:gdLst>
                <a:gd name="T0" fmla="*/ 14 w 276"/>
                <a:gd name="T1" fmla="*/ 26 h 308"/>
                <a:gd name="T2" fmla="*/ 36 w 276"/>
                <a:gd name="T3" fmla="*/ 30 h 308"/>
                <a:gd name="T4" fmla="*/ 2 w 276"/>
                <a:gd name="T5" fmla="*/ 52 h 308"/>
                <a:gd name="T6" fmla="*/ 6 w 276"/>
                <a:gd name="T7" fmla="*/ 30 h 308"/>
                <a:gd name="T8" fmla="*/ 176 w 276"/>
                <a:gd name="T9" fmla="*/ 202 h 308"/>
                <a:gd name="T10" fmla="*/ 174 w 276"/>
                <a:gd name="T11" fmla="*/ 194 h 308"/>
                <a:gd name="T12" fmla="*/ 100 w 276"/>
                <a:gd name="T13" fmla="*/ 132 h 308"/>
                <a:gd name="T14" fmla="*/ 50 w 276"/>
                <a:gd name="T15" fmla="*/ 80 h 308"/>
                <a:gd name="T16" fmla="*/ 30 w 276"/>
                <a:gd name="T17" fmla="*/ 58 h 308"/>
                <a:gd name="T18" fmla="*/ 22 w 276"/>
                <a:gd name="T19" fmla="*/ 64 h 308"/>
                <a:gd name="T20" fmla="*/ 42 w 276"/>
                <a:gd name="T21" fmla="*/ 88 h 308"/>
                <a:gd name="T22" fmla="*/ 92 w 276"/>
                <a:gd name="T23" fmla="*/ 140 h 308"/>
                <a:gd name="T24" fmla="*/ 168 w 276"/>
                <a:gd name="T25" fmla="*/ 204 h 308"/>
                <a:gd name="T26" fmla="*/ 172 w 276"/>
                <a:gd name="T27" fmla="*/ 206 h 308"/>
                <a:gd name="T28" fmla="*/ 176 w 276"/>
                <a:gd name="T29" fmla="*/ 202 h 308"/>
                <a:gd name="T30" fmla="*/ 276 w 276"/>
                <a:gd name="T31" fmla="*/ 292 h 308"/>
                <a:gd name="T32" fmla="*/ 266 w 276"/>
                <a:gd name="T33" fmla="*/ 308 h 308"/>
                <a:gd name="T34" fmla="*/ 62 w 276"/>
                <a:gd name="T35" fmla="*/ 308 h 308"/>
                <a:gd name="T36" fmla="*/ 46 w 276"/>
                <a:gd name="T37" fmla="*/ 298 h 308"/>
                <a:gd name="T38" fmla="*/ 46 w 276"/>
                <a:gd name="T39" fmla="*/ 112 h 308"/>
                <a:gd name="T40" fmla="*/ 88 w 276"/>
                <a:gd name="T41" fmla="*/ 156 h 308"/>
                <a:gd name="T42" fmla="*/ 168 w 276"/>
                <a:gd name="T43" fmla="*/ 220 h 308"/>
                <a:gd name="T44" fmla="*/ 182 w 276"/>
                <a:gd name="T45" fmla="*/ 214 h 308"/>
                <a:gd name="T46" fmla="*/ 200 w 276"/>
                <a:gd name="T47" fmla="*/ 196 h 308"/>
                <a:gd name="T48" fmla="*/ 204 w 276"/>
                <a:gd name="T49" fmla="*/ 182 h 308"/>
                <a:gd name="T50" fmla="*/ 136 w 276"/>
                <a:gd name="T51" fmla="*/ 106 h 308"/>
                <a:gd name="T52" fmla="*/ 86 w 276"/>
                <a:gd name="T53" fmla="*/ 62 h 308"/>
                <a:gd name="T54" fmla="*/ 62 w 276"/>
                <a:gd name="T55" fmla="*/ 34 h 308"/>
                <a:gd name="T56" fmla="*/ 116 w 276"/>
                <a:gd name="T57" fmla="*/ 68 h 308"/>
                <a:gd name="T58" fmla="*/ 150 w 276"/>
                <a:gd name="T59" fmla="*/ 106 h 308"/>
                <a:gd name="T60" fmla="*/ 162 w 276"/>
                <a:gd name="T61" fmla="*/ 126 h 308"/>
                <a:gd name="T62" fmla="*/ 168 w 276"/>
                <a:gd name="T63" fmla="*/ 126 h 308"/>
                <a:gd name="T64" fmla="*/ 170 w 276"/>
                <a:gd name="T65" fmla="*/ 118 h 308"/>
                <a:gd name="T66" fmla="*/ 144 w 276"/>
                <a:gd name="T67" fmla="*/ 80 h 308"/>
                <a:gd name="T68" fmla="*/ 102 w 276"/>
                <a:gd name="T69" fmla="*/ 40 h 308"/>
                <a:gd name="T70" fmla="*/ 62 w 276"/>
                <a:gd name="T71" fmla="*/ 20 h 308"/>
                <a:gd name="T72" fmla="*/ 46 w 276"/>
                <a:gd name="T73" fmla="*/ 16 h 308"/>
                <a:gd name="T74" fmla="*/ 50 w 276"/>
                <a:gd name="T75" fmla="*/ 4 h 308"/>
                <a:gd name="T76" fmla="*/ 194 w 276"/>
                <a:gd name="T77" fmla="*/ 0 h 308"/>
                <a:gd name="T78" fmla="*/ 276 w 276"/>
                <a:gd name="T79" fmla="*/ 82 h 308"/>
                <a:gd name="T80" fmla="*/ 220 w 276"/>
                <a:gd name="T81" fmla="*/ 206 h 308"/>
                <a:gd name="T82" fmla="*/ 220 w 276"/>
                <a:gd name="T83" fmla="*/ 206 h 308"/>
                <a:gd name="T84" fmla="*/ 202 w 276"/>
                <a:gd name="T85" fmla="*/ 214 h 308"/>
                <a:gd name="T86" fmla="*/ 194 w 276"/>
                <a:gd name="T87" fmla="*/ 226 h 308"/>
                <a:gd name="T88" fmla="*/ 240 w 276"/>
                <a:gd name="T89" fmla="*/ 272 h 308"/>
                <a:gd name="T90" fmla="*/ 238 w 276"/>
                <a:gd name="T91" fmla="*/ 266 h 308"/>
                <a:gd name="T92" fmla="*/ 88 w 276"/>
                <a:gd name="T93" fmla="*/ 264 h 308"/>
                <a:gd name="T94" fmla="*/ 84 w 276"/>
                <a:gd name="T95" fmla="*/ 266 h 308"/>
                <a:gd name="T96" fmla="*/ 80 w 276"/>
                <a:gd name="T97" fmla="*/ 272 h 308"/>
                <a:gd name="T98" fmla="*/ 86 w 276"/>
                <a:gd name="T99" fmla="*/ 280 h 308"/>
                <a:gd name="T100" fmla="*/ 232 w 276"/>
                <a:gd name="T101" fmla="*/ 280 h 308"/>
                <a:gd name="T102" fmla="*/ 240 w 276"/>
                <a:gd name="T103" fmla="*/ 274 h 308"/>
                <a:gd name="T104" fmla="*/ 262 w 276"/>
                <a:gd name="T105" fmla="*/ 84 h 308"/>
                <a:gd name="T106" fmla="*/ 220 w 276"/>
                <a:gd name="T107" fmla="*/ 42 h 308"/>
                <a:gd name="T108" fmla="*/ 262 w 276"/>
                <a:gd name="T109" fmla="*/ 84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6" h="308">
                  <a:moveTo>
                    <a:pt x="6" y="30"/>
                  </a:moveTo>
                  <a:lnTo>
                    <a:pt x="6" y="30"/>
                  </a:lnTo>
                  <a:lnTo>
                    <a:pt x="14" y="26"/>
                  </a:lnTo>
                  <a:lnTo>
                    <a:pt x="20" y="24"/>
                  </a:lnTo>
                  <a:lnTo>
                    <a:pt x="28" y="26"/>
                  </a:lnTo>
                  <a:lnTo>
                    <a:pt x="36" y="30"/>
                  </a:lnTo>
                  <a:lnTo>
                    <a:pt x="8" y="60"/>
                  </a:lnTo>
                  <a:lnTo>
                    <a:pt x="8" y="60"/>
                  </a:lnTo>
                  <a:lnTo>
                    <a:pt x="2" y="52"/>
                  </a:lnTo>
                  <a:lnTo>
                    <a:pt x="0" y="46"/>
                  </a:lnTo>
                  <a:lnTo>
                    <a:pt x="2" y="38"/>
                  </a:lnTo>
                  <a:lnTo>
                    <a:pt x="6" y="30"/>
                  </a:lnTo>
                  <a:lnTo>
                    <a:pt x="6" y="30"/>
                  </a:lnTo>
                  <a:close/>
                  <a:moveTo>
                    <a:pt x="176" y="202"/>
                  </a:moveTo>
                  <a:lnTo>
                    <a:pt x="176" y="202"/>
                  </a:lnTo>
                  <a:lnTo>
                    <a:pt x="176" y="198"/>
                  </a:lnTo>
                  <a:lnTo>
                    <a:pt x="174" y="194"/>
                  </a:lnTo>
                  <a:lnTo>
                    <a:pt x="174" y="194"/>
                  </a:lnTo>
                  <a:lnTo>
                    <a:pt x="154" y="178"/>
                  </a:lnTo>
                  <a:lnTo>
                    <a:pt x="130" y="158"/>
                  </a:lnTo>
                  <a:lnTo>
                    <a:pt x="100" y="132"/>
                  </a:lnTo>
                  <a:lnTo>
                    <a:pt x="100" y="132"/>
                  </a:lnTo>
                  <a:lnTo>
                    <a:pt x="70" y="102"/>
                  </a:lnTo>
                  <a:lnTo>
                    <a:pt x="50" y="80"/>
                  </a:lnTo>
                  <a:lnTo>
                    <a:pt x="32" y="60"/>
                  </a:lnTo>
                  <a:lnTo>
                    <a:pt x="32" y="60"/>
                  </a:lnTo>
                  <a:lnTo>
                    <a:pt x="30" y="58"/>
                  </a:lnTo>
                  <a:lnTo>
                    <a:pt x="24" y="60"/>
                  </a:lnTo>
                  <a:lnTo>
                    <a:pt x="24" y="60"/>
                  </a:lnTo>
                  <a:lnTo>
                    <a:pt x="22" y="64"/>
                  </a:lnTo>
                  <a:lnTo>
                    <a:pt x="24" y="68"/>
                  </a:lnTo>
                  <a:lnTo>
                    <a:pt x="24" y="68"/>
                  </a:lnTo>
                  <a:lnTo>
                    <a:pt x="42" y="88"/>
                  </a:lnTo>
                  <a:lnTo>
                    <a:pt x="62" y="110"/>
                  </a:lnTo>
                  <a:lnTo>
                    <a:pt x="92" y="140"/>
                  </a:lnTo>
                  <a:lnTo>
                    <a:pt x="92" y="140"/>
                  </a:lnTo>
                  <a:lnTo>
                    <a:pt x="122" y="168"/>
                  </a:lnTo>
                  <a:lnTo>
                    <a:pt x="146" y="188"/>
                  </a:lnTo>
                  <a:lnTo>
                    <a:pt x="168" y="204"/>
                  </a:lnTo>
                  <a:lnTo>
                    <a:pt x="168" y="204"/>
                  </a:lnTo>
                  <a:lnTo>
                    <a:pt x="172" y="206"/>
                  </a:lnTo>
                  <a:lnTo>
                    <a:pt x="172" y="206"/>
                  </a:lnTo>
                  <a:lnTo>
                    <a:pt x="174" y="204"/>
                  </a:lnTo>
                  <a:lnTo>
                    <a:pt x="176" y="202"/>
                  </a:lnTo>
                  <a:lnTo>
                    <a:pt x="176" y="202"/>
                  </a:lnTo>
                  <a:close/>
                  <a:moveTo>
                    <a:pt x="276" y="82"/>
                  </a:moveTo>
                  <a:lnTo>
                    <a:pt x="276" y="292"/>
                  </a:lnTo>
                  <a:lnTo>
                    <a:pt x="276" y="292"/>
                  </a:lnTo>
                  <a:lnTo>
                    <a:pt x="274" y="298"/>
                  </a:lnTo>
                  <a:lnTo>
                    <a:pt x="270" y="304"/>
                  </a:lnTo>
                  <a:lnTo>
                    <a:pt x="266" y="308"/>
                  </a:lnTo>
                  <a:lnTo>
                    <a:pt x="260" y="308"/>
                  </a:lnTo>
                  <a:lnTo>
                    <a:pt x="62" y="308"/>
                  </a:lnTo>
                  <a:lnTo>
                    <a:pt x="62" y="308"/>
                  </a:lnTo>
                  <a:lnTo>
                    <a:pt x="56" y="308"/>
                  </a:lnTo>
                  <a:lnTo>
                    <a:pt x="50" y="304"/>
                  </a:lnTo>
                  <a:lnTo>
                    <a:pt x="46" y="298"/>
                  </a:lnTo>
                  <a:lnTo>
                    <a:pt x="46" y="292"/>
                  </a:lnTo>
                  <a:lnTo>
                    <a:pt x="46" y="112"/>
                  </a:lnTo>
                  <a:lnTo>
                    <a:pt x="46" y="112"/>
                  </a:lnTo>
                  <a:lnTo>
                    <a:pt x="64" y="132"/>
                  </a:lnTo>
                  <a:lnTo>
                    <a:pt x="88" y="156"/>
                  </a:lnTo>
                  <a:lnTo>
                    <a:pt x="88" y="156"/>
                  </a:lnTo>
                  <a:lnTo>
                    <a:pt x="122" y="186"/>
                  </a:lnTo>
                  <a:lnTo>
                    <a:pt x="150" y="208"/>
                  </a:lnTo>
                  <a:lnTo>
                    <a:pt x="168" y="220"/>
                  </a:lnTo>
                  <a:lnTo>
                    <a:pt x="178" y="226"/>
                  </a:lnTo>
                  <a:lnTo>
                    <a:pt x="178" y="226"/>
                  </a:lnTo>
                  <a:lnTo>
                    <a:pt x="182" y="214"/>
                  </a:lnTo>
                  <a:lnTo>
                    <a:pt x="190" y="204"/>
                  </a:lnTo>
                  <a:lnTo>
                    <a:pt x="190" y="204"/>
                  </a:lnTo>
                  <a:lnTo>
                    <a:pt x="200" y="196"/>
                  </a:lnTo>
                  <a:lnTo>
                    <a:pt x="210" y="192"/>
                  </a:lnTo>
                  <a:lnTo>
                    <a:pt x="210" y="192"/>
                  </a:lnTo>
                  <a:lnTo>
                    <a:pt x="204" y="182"/>
                  </a:lnTo>
                  <a:lnTo>
                    <a:pt x="190" y="164"/>
                  </a:lnTo>
                  <a:lnTo>
                    <a:pt x="168" y="136"/>
                  </a:lnTo>
                  <a:lnTo>
                    <a:pt x="136" y="106"/>
                  </a:lnTo>
                  <a:lnTo>
                    <a:pt x="136" y="106"/>
                  </a:lnTo>
                  <a:lnTo>
                    <a:pt x="110" y="82"/>
                  </a:lnTo>
                  <a:lnTo>
                    <a:pt x="86" y="62"/>
                  </a:lnTo>
                  <a:lnTo>
                    <a:pt x="54" y="40"/>
                  </a:lnTo>
                  <a:lnTo>
                    <a:pt x="62" y="34"/>
                  </a:lnTo>
                  <a:lnTo>
                    <a:pt x="62" y="34"/>
                  </a:lnTo>
                  <a:lnTo>
                    <a:pt x="84" y="44"/>
                  </a:lnTo>
                  <a:lnTo>
                    <a:pt x="98" y="54"/>
                  </a:lnTo>
                  <a:lnTo>
                    <a:pt x="116" y="68"/>
                  </a:lnTo>
                  <a:lnTo>
                    <a:pt x="116" y="68"/>
                  </a:lnTo>
                  <a:lnTo>
                    <a:pt x="136" y="88"/>
                  </a:lnTo>
                  <a:lnTo>
                    <a:pt x="150" y="106"/>
                  </a:lnTo>
                  <a:lnTo>
                    <a:pt x="160" y="124"/>
                  </a:lnTo>
                  <a:lnTo>
                    <a:pt x="160" y="124"/>
                  </a:lnTo>
                  <a:lnTo>
                    <a:pt x="162" y="126"/>
                  </a:lnTo>
                  <a:lnTo>
                    <a:pt x="166" y="126"/>
                  </a:lnTo>
                  <a:lnTo>
                    <a:pt x="166" y="126"/>
                  </a:lnTo>
                  <a:lnTo>
                    <a:pt x="168" y="126"/>
                  </a:lnTo>
                  <a:lnTo>
                    <a:pt x="168" y="126"/>
                  </a:lnTo>
                  <a:lnTo>
                    <a:pt x="172" y="122"/>
                  </a:lnTo>
                  <a:lnTo>
                    <a:pt x="170" y="118"/>
                  </a:lnTo>
                  <a:lnTo>
                    <a:pt x="170" y="118"/>
                  </a:lnTo>
                  <a:lnTo>
                    <a:pt x="158" y="98"/>
                  </a:lnTo>
                  <a:lnTo>
                    <a:pt x="144" y="80"/>
                  </a:lnTo>
                  <a:lnTo>
                    <a:pt x="124" y="58"/>
                  </a:lnTo>
                  <a:lnTo>
                    <a:pt x="124" y="58"/>
                  </a:lnTo>
                  <a:lnTo>
                    <a:pt x="102" y="40"/>
                  </a:lnTo>
                  <a:lnTo>
                    <a:pt x="82" y="30"/>
                  </a:lnTo>
                  <a:lnTo>
                    <a:pt x="68" y="22"/>
                  </a:lnTo>
                  <a:lnTo>
                    <a:pt x="62" y="20"/>
                  </a:lnTo>
                  <a:lnTo>
                    <a:pt x="58" y="20"/>
                  </a:lnTo>
                  <a:lnTo>
                    <a:pt x="46" y="34"/>
                  </a:lnTo>
                  <a:lnTo>
                    <a:pt x="46" y="16"/>
                  </a:lnTo>
                  <a:lnTo>
                    <a:pt x="46" y="16"/>
                  </a:lnTo>
                  <a:lnTo>
                    <a:pt x="46" y="10"/>
                  </a:lnTo>
                  <a:lnTo>
                    <a:pt x="50" y="4"/>
                  </a:lnTo>
                  <a:lnTo>
                    <a:pt x="56" y="0"/>
                  </a:lnTo>
                  <a:lnTo>
                    <a:pt x="62" y="0"/>
                  </a:lnTo>
                  <a:lnTo>
                    <a:pt x="194" y="0"/>
                  </a:lnTo>
                  <a:lnTo>
                    <a:pt x="210" y="16"/>
                  </a:lnTo>
                  <a:lnTo>
                    <a:pt x="260" y="66"/>
                  </a:lnTo>
                  <a:lnTo>
                    <a:pt x="276" y="82"/>
                  </a:lnTo>
                  <a:close/>
                  <a:moveTo>
                    <a:pt x="194" y="234"/>
                  </a:moveTo>
                  <a:lnTo>
                    <a:pt x="234" y="246"/>
                  </a:lnTo>
                  <a:lnTo>
                    <a:pt x="220" y="206"/>
                  </a:lnTo>
                  <a:lnTo>
                    <a:pt x="220" y="206"/>
                  </a:lnTo>
                  <a:lnTo>
                    <a:pt x="220" y="206"/>
                  </a:lnTo>
                  <a:lnTo>
                    <a:pt x="220" y="206"/>
                  </a:lnTo>
                  <a:lnTo>
                    <a:pt x="212" y="208"/>
                  </a:lnTo>
                  <a:lnTo>
                    <a:pt x="206" y="210"/>
                  </a:lnTo>
                  <a:lnTo>
                    <a:pt x="202" y="214"/>
                  </a:lnTo>
                  <a:lnTo>
                    <a:pt x="202" y="214"/>
                  </a:lnTo>
                  <a:lnTo>
                    <a:pt x="198" y="220"/>
                  </a:lnTo>
                  <a:lnTo>
                    <a:pt x="194" y="226"/>
                  </a:lnTo>
                  <a:lnTo>
                    <a:pt x="194" y="234"/>
                  </a:lnTo>
                  <a:lnTo>
                    <a:pt x="194" y="234"/>
                  </a:lnTo>
                  <a:close/>
                  <a:moveTo>
                    <a:pt x="240" y="272"/>
                  </a:moveTo>
                  <a:lnTo>
                    <a:pt x="240" y="272"/>
                  </a:lnTo>
                  <a:lnTo>
                    <a:pt x="240" y="268"/>
                  </a:lnTo>
                  <a:lnTo>
                    <a:pt x="238" y="266"/>
                  </a:lnTo>
                  <a:lnTo>
                    <a:pt x="236" y="264"/>
                  </a:lnTo>
                  <a:lnTo>
                    <a:pt x="232" y="264"/>
                  </a:lnTo>
                  <a:lnTo>
                    <a:pt x="88" y="264"/>
                  </a:lnTo>
                  <a:lnTo>
                    <a:pt x="88" y="264"/>
                  </a:lnTo>
                  <a:lnTo>
                    <a:pt x="86" y="264"/>
                  </a:lnTo>
                  <a:lnTo>
                    <a:pt x="84" y="266"/>
                  </a:lnTo>
                  <a:lnTo>
                    <a:pt x="82" y="268"/>
                  </a:lnTo>
                  <a:lnTo>
                    <a:pt x="80" y="272"/>
                  </a:lnTo>
                  <a:lnTo>
                    <a:pt x="80" y="272"/>
                  </a:lnTo>
                  <a:lnTo>
                    <a:pt x="82" y="274"/>
                  </a:lnTo>
                  <a:lnTo>
                    <a:pt x="84" y="278"/>
                  </a:lnTo>
                  <a:lnTo>
                    <a:pt x="86" y="280"/>
                  </a:lnTo>
                  <a:lnTo>
                    <a:pt x="88" y="280"/>
                  </a:lnTo>
                  <a:lnTo>
                    <a:pt x="232" y="280"/>
                  </a:lnTo>
                  <a:lnTo>
                    <a:pt x="232" y="280"/>
                  </a:lnTo>
                  <a:lnTo>
                    <a:pt x="236" y="280"/>
                  </a:lnTo>
                  <a:lnTo>
                    <a:pt x="238" y="278"/>
                  </a:lnTo>
                  <a:lnTo>
                    <a:pt x="240" y="274"/>
                  </a:lnTo>
                  <a:lnTo>
                    <a:pt x="240" y="272"/>
                  </a:lnTo>
                  <a:lnTo>
                    <a:pt x="240" y="272"/>
                  </a:lnTo>
                  <a:close/>
                  <a:moveTo>
                    <a:pt x="262" y="84"/>
                  </a:moveTo>
                  <a:lnTo>
                    <a:pt x="244" y="66"/>
                  </a:lnTo>
                  <a:lnTo>
                    <a:pt x="220" y="66"/>
                  </a:lnTo>
                  <a:lnTo>
                    <a:pt x="220" y="42"/>
                  </a:lnTo>
                  <a:lnTo>
                    <a:pt x="202" y="24"/>
                  </a:lnTo>
                  <a:lnTo>
                    <a:pt x="202" y="84"/>
                  </a:lnTo>
                  <a:lnTo>
                    <a:pt x="262" y="8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800" dirty="0"/>
            </a:p>
          </p:txBody>
        </p:sp>
      </p:grpSp>
      <p:sp>
        <p:nvSpPr>
          <p:cNvPr id="73" name="TextBox 72"/>
          <p:cNvSpPr txBox="1"/>
          <p:nvPr/>
        </p:nvSpPr>
        <p:spPr>
          <a:xfrm>
            <a:off x="3525447" y="4810987"/>
            <a:ext cx="671992" cy="356368"/>
          </a:xfrm>
          <a:prstGeom prst="rect">
            <a:avLst/>
          </a:prstGeom>
          <a:noFill/>
        </p:spPr>
        <p:txBody>
          <a:bodyPr wrap="square" lIns="0" tIns="0" rIns="104306" bIns="0" rtlCol="0">
            <a:noAutofit/>
          </a:bodyPr>
          <a:lstStyle/>
          <a:p>
            <a:pPr algn="ctr">
              <a:spcAft>
                <a:spcPts val="228"/>
              </a:spcAft>
              <a:defRPr/>
            </a:pPr>
            <a:r>
              <a:rPr lang="en-US" sz="1100" dirty="0">
                <a:solidFill>
                  <a:schemeClr val="tx2">
                    <a:lumMod val="75000"/>
                  </a:schemeClr>
                </a:solidFill>
                <a:latin typeface="+mj-lt"/>
              </a:rPr>
              <a:t>docs, visas &amp; contract</a:t>
            </a:r>
          </a:p>
        </p:txBody>
      </p:sp>
      <p:grpSp>
        <p:nvGrpSpPr>
          <p:cNvPr id="74" name="Group 73"/>
          <p:cNvGrpSpPr/>
          <p:nvPr/>
        </p:nvGrpSpPr>
        <p:grpSpPr>
          <a:xfrm>
            <a:off x="8501543" y="4131877"/>
            <a:ext cx="547300" cy="604118"/>
            <a:chOff x="9322640" y="4690710"/>
            <a:chExt cx="612000" cy="612000"/>
          </a:xfrm>
        </p:grpSpPr>
        <p:sp>
          <p:nvSpPr>
            <p:cNvPr id="75" name="Oval 74"/>
            <p:cNvSpPr/>
            <p:nvPr/>
          </p:nvSpPr>
          <p:spPr bwMode="ltGray">
            <a:xfrm>
              <a:off x="9322640" y="4690710"/>
              <a:ext cx="612000" cy="612000"/>
            </a:xfrm>
            <a:prstGeom prst="ellipse">
              <a:avLst/>
            </a:prstGeom>
            <a:solidFill>
              <a:schemeClr val="accent1">
                <a:lumMod val="40000"/>
                <a:lumOff val="60000"/>
              </a:schemeClr>
            </a:solidFill>
            <a:ln w="3175">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solidFill>
                  <a:srgbClr val="FF0000"/>
                </a:solidFill>
                <a:latin typeface="Georgia" pitchFamily="18" charset="0"/>
              </a:endParaRPr>
            </a:p>
          </p:txBody>
        </p:sp>
        <p:sp>
          <p:nvSpPr>
            <p:cNvPr id="76" name="Freeform 4920"/>
            <p:cNvSpPr>
              <a:spLocks noEditPoints="1"/>
            </p:cNvSpPr>
            <p:nvPr/>
          </p:nvSpPr>
          <p:spPr bwMode="auto">
            <a:xfrm>
              <a:off x="9398454" y="4812811"/>
              <a:ext cx="460374" cy="375569"/>
            </a:xfrm>
            <a:custGeom>
              <a:avLst/>
              <a:gdLst>
                <a:gd name="T0" fmla="*/ 196 w 380"/>
                <a:gd name="T1" fmla="*/ 2 h 310"/>
                <a:gd name="T2" fmla="*/ 118 w 380"/>
                <a:gd name="T3" fmla="*/ 46 h 310"/>
                <a:gd name="T4" fmla="*/ 116 w 380"/>
                <a:gd name="T5" fmla="*/ 6 h 310"/>
                <a:gd name="T6" fmla="*/ 108 w 380"/>
                <a:gd name="T7" fmla="*/ 0 h 310"/>
                <a:gd name="T8" fmla="*/ 64 w 380"/>
                <a:gd name="T9" fmla="*/ 0 h 310"/>
                <a:gd name="T10" fmla="*/ 58 w 380"/>
                <a:gd name="T11" fmla="*/ 10 h 310"/>
                <a:gd name="T12" fmla="*/ 4 w 380"/>
                <a:gd name="T13" fmla="*/ 120 h 310"/>
                <a:gd name="T14" fmla="*/ 0 w 380"/>
                <a:gd name="T15" fmla="*/ 132 h 310"/>
                <a:gd name="T16" fmla="*/ 56 w 380"/>
                <a:gd name="T17" fmla="*/ 138 h 310"/>
                <a:gd name="T18" fmla="*/ 58 w 380"/>
                <a:gd name="T19" fmla="*/ 300 h 310"/>
                <a:gd name="T20" fmla="*/ 72 w 380"/>
                <a:gd name="T21" fmla="*/ 310 h 310"/>
                <a:gd name="T22" fmla="*/ 120 w 380"/>
                <a:gd name="T23" fmla="*/ 306 h 310"/>
                <a:gd name="T24" fmla="*/ 102 w 380"/>
                <a:gd name="T25" fmla="*/ 252 h 310"/>
                <a:gd name="T26" fmla="*/ 96 w 380"/>
                <a:gd name="T27" fmla="*/ 250 h 310"/>
                <a:gd name="T28" fmla="*/ 92 w 380"/>
                <a:gd name="T29" fmla="*/ 182 h 310"/>
                <a:gd name="T30" fmla="*/ 96 w 380"/>
                <a:gd name="T31" fmla="*/ 176 h 310"/>
                <a:gd name="T32" fmla="*/ 162 w 380"/>
                <a:gd name="T33" fmla="*/ 172 h 310"/>
                <a:gd name="T34" fmla="*/ 170 w 380"/>
                <a:gd name="T35" fmla="*/ 176 h 310"/>
                <a:gd name="T36" fmla="*/ 172 w 380"/>
                <a:gd name="T37" fmla="*/ 242 h 310"/>
                <a:gd name="T38" fmla="*/ 170 w 380"/>
                <a:gd name="T39" fmla="*/ 250 h 310"/>
                <a:gd name="T40" fmla="*/ 146 w 380"/>
                <a:gd name="T41" fmla="*/ 252 h 310"/>
                <a:gd name="T42" fmla="*/ 144 w 380"/>
                <a:gd name="T43" fmla="*/ 306 h 310"/>
                <a:gd name="T44" fmla="*/ 232 w 380"/>
                <a:gd name="T45" fmla="*/ 310 h 310"/>
                <a:gd name="T46" fmla="*/ 226 w 380"/>
                <a:gd name="T47" fmla="*/ 252 h 310"/>
                <a:gd name="T48" fmla="*/ 198 w 380"/>
                <a:gd name="T49" fmla="*/ 250 h 310"/>
                <a:gd name="T50" fmla="*/ 192 w 380"/>
                <a:gd name="T51" fmla="*/ 244 h 310"/>
                <a:gd name="T52" fmla="*/ 212 w 380"/>
                <a:gd name="T53" fmla="*/ 180 h 310"/>
                <a:gd name="T54" fmla="*/ 256 w 380"/>
                <a:gd name="T55" fmla="*/ 172 h 310"/>
                <a:gd name="T56" fmla="*/ 266 w 380"/>
                <a:gd name="T57" fmla="*/ 180 h 310"/>
                <a:gd name="T58" fmla="*/ 288 w 380"/>
                <a:gd name="T59" fmla="*/ 242 h 310"/>
                <a:gd name="T60" fmla="*/ 284 w 380"/>
                <a:gd name="T61" fmla="*/ 250 h 310"/>
                <a:gd name="T62" fmla="*/ 278 w 380"/>
                <a:gd name="T63" fmla="*/ 252 h 310"/>
                <a:gd name="T64" fmla="*/ 254 w 380"/>
                <a:gd name="T65" fmla="*/ 298 h 310"/>
                <a:gd name="T66" fmla="*/ 246 w 380"/>
                <a:gd name="T67" fmla="*/ 310 h 310"/>
                <a:gd name="T68" fmla="*/ 314 w 380"/>
                <a:gd name="T69" fmla="*/ 310 h 310"/>
                <a:gd name="T70" fmla="*/ 324 w 380"/>
                <a:gd name="T71" fmla="*/ 294 h 310"/>
                <a:gd name="T72" fmla="*/ 370 w 380"/>
                <a:gd name="T73" fmla="*/ 138 h 310"/>
                <a:gd name="T74" fmla="*/ 374 w 380"/>
                <a:gd name="T75" fmla="*/ 138 h 310"/>
                <a:gd name="T76" fmla="*/ 380 w 380"/>
                <a:gd name="T77" fmla="*/ 128 h 310"/>
                <a:gd name="T78" fmla="*/ 376 w 380"/>
                <a:gd name="T79" fmla="*/ 120 h 310"/>
                <a:gd name="T80" fmla="*/ 132 w 380"/>
                <a:gd name="T81" fmla="*/ 162 h 310"/>
                <a:gd name="T82" fmla="*/ 110 w 380"/>
                <a:gd name="T83" fmla="*/ 146 h 310"/>
                <a:gd name="T84" fmla="*/ 110 w 380"/>
                <a:gd name="T85" fmla="*/ 128 h 310"/>
                <a:gd name="T86" fmla="*/ 132 w 380"/>
                <a:gd name="T87" fmla="*/ 114 h 310"/>
                <a:gd name="T88" fmla="*/ 150 w 380"/>
                <a:gd name="T89" fmla="*/ 120 h 310"/>
                <a:gd name="T90" fmla="*/ 156 w 380"/>
                <a:gd name="T91" fmla="*/ 138 h 310"/>
                <a:gd name="T92" fmla="*/ 142 w 380"/>
                <a:gd name="T93" fmla="*/ 160 h 310"/>
                <a:gd name="T94" fmla="*/ 240 w 380"/>
                <a:gd name="T95" fmla="*/ 162 h 310"/>
                <a:gd name="T96" fmla="*/ 222 w 380"/>
                <a:gd name="T97" fmla="*/ 154 h 310"/>
                <a:gd name="T98" fmla="*/ 216 w 380"/>
                <a:gd name="T99" fmla="*/ 138 h 310"/>
                <a:gd name="T100" fmla="*/ 230 w 380"/>
                <a:gd name="T101" fmla="*/ 116 h 310"/>
                <a:gd name="T102" fmla="*/ 248 w 380"/>
                <a:gd name="T103" fmla="*/ 116 h 310"/>
                <a:gd name="T104" fmla="*/ 264 w 380"/>
                <a:gd name="T105" fmla="*/ 138 h 310"/>
                <a:gd name="T106" fmla="*/ 256 w 380"/>
                <a:gd name="T107" fmla="*/ 154 h 310"/>
                <a:gd name="T108" fmla="*/ 240 w 380"/>
                <a:gd name="T109" fmla="*/ 162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0" h="310">
                  <a:moveTo>
                    <a:pt x="376" y="120"/>
                  </a:moveTo>
                  <a:lnTo>
                    <a:pt x="196" y="2"/>
                  </a:lnTo>
                  <a:lnTo>
                    <a:pt x="196" y="2"/>
                  </a:lnTo>
                  <a:lnTo>
                    <a:pt x="190" y="0"/>
                  </a:lnTo>
                  <a:lnTo>
                    <a:pt x="184" y="2"/>
                  </a:lnTo>
                  <a:lnTo>
                    <a:pt x="118" y="46"/>
                  </a:lnTo>
                  <a:lnTo>
                    <a:pt x="118" y="10"/>
                  </a:lnTo>
                  <a:lnTo>
                    <a:pt x="118" y="10"/>
                  </a:lnTo>
                  <a:lnTo>
                    <a:pt x="116" y="6"/>
                  </a:lnTo>
                  <a:lnTo>
                    <a:pt x="114" y="4"/>
                  </a:lnTo>
                  <a:lnTo>
                    <a:pt x="112" y="0"/>
                  </a:lnTo>
                  <a:lnTo>
                    <a:pt x="108" y="0"/>
                  </a:lnTo>
                  <a:lnTo>
                    <a:pt x="68" y="0"/>
                  </a:lnTo>
                  <a:lnTo>
                    <a:pt x="68" y="0"/>
                  </a:lnTo>
                  <a:lnTo>
                    <a:pt x="64" y="0"/>
                  </a:lnTo>
                  <a:lnTo>
                    <a:pt x="60" y="4"/>
                  </a:lnTo>
                  <a:lnTo>
                    <a:pt x="58" y="6"/>
                  </a:lnTo>
                  <a:lnTo>
                    <a:pt x="58" y="10"/>
                  </a:lnTo>
                  <a:lnTo>
                    <a:pt x="58" y="86"/>
                  </a:lnTo>
                  <a:lnTo>
                    <a:pt x="4" y="120"/>
                  </a:lnTo>
                  <a:lnTo>
                    <a:pt x="4" y="120"/>
                  </a:lnTo>
                  <a:lnTo>
                    <a:pt x="0" y="124"/>
                  </a:lnTo>
                  <a:lnTo>
                    <a:pt x="0" y="132"/>
                  </a:lnTo>
                  <a:lnTo>
                    <a:pt x="0" y="132"/>
                  </a:lnTo>
                  <a:lnTo>
                    <a:pt x="4" y="136"/>
                  </a:lnTo>
                  <a:lnTo>
                    <a:pt x="10" y="138"/>
                  </a:lnTo>
                  <a:lnTo>
                    <a:pt x="56" y="138"/>
                  </a:lnTo>
                  <a:lnTo>
                    <a:pt x="56" y="294"/>
                  </a:lnTo>
                  <a:lnTo>
                    <a:pt x="56" y="294"/>
                  </a:lnTo>
                  <a:lnTo>
                    <a:pt x="58" y="300"/>
                  </a:lnTo>
                  <a:lnTo>
                    <a:pt x="62" y="306"/>
                  </a:lnTo>
                  <a:lnTo>
                    <a:pt x="66" y="310"/>
                  </a:lnTo>
                  <a:lnTo>
                    <a:pt x="72" y="310"/>
                  </a:lnTo>
                  <a:lnTo>
                    <a:pt x="126" y="310"/>
                  </a:lnTo>
                  <a:lnTo>
                    <a:pt x="126" y="310"/>
                  </a:lnTo>
                  <a:lnTo>
                    <a:pt x="120" y="306"/>
                  </a:lnTo>
                  <a:lnTo>
                    <a:pt x="118" y="298"/>
                  </a:lnTo>
                  <a:lnTo>
                    <a:pt x="118" y="252"/>
                  </a:lnTo>
                  <a:lnTo>
                    <a:pt x="102" y="252"/>
                  </a:lnTo>
                  <a:lnTo>
                    <a:pt x="102" y="252"/>
                  </a:lnTo>
                  <a:lnTo>
                    <a:pt x="98" y="252"/>
                  </a:lnTo>
                  <a:lnTo>
                    <a:pt x="96" y="250"/>
                  </a:lnTo>
                  <a:lnTo>
                    <a:pt x="94" y="246"/>
                  </a:lnTo>
                  <a:lnTo>
                    <a:pt x="92" y="242"/>
                  </a:lnTo>
                  <a:lnTo>
                    <a:pt x="92" y="182"/>
                  </a:lnTo>
                  <a:lnTo>
                    <a:pt x="92" y="182"/>
                  </a:lnTo>
                  <a:lnTo>
                    <a:pt x="94" y="178"/>
                  </a:lnTo>
                  <a:lnTo>
                    <a:pt x="96" y="176"/>
                  </a:lnTo>
                  <a:lnTo>
                    <a:pt x="98" y="174"/>
                  </a:lnTo>
                  <a:lnTo>
                    <a:pt x="102" y="172"/>
                  </a:lnTo>
                  <a:lnTo>
                    <a:pt x="162" y="172"/>
                  </a:lnTo>
                  <a:lnTo>
                    <a:pt x="162" y="172"/>
                  </a:lnTo>
                  <a:lnTo>
                    <a:pt x="166" y="174"/>
                  </a:lnTo>
                  <a:lnTo>
                    <a:pt x="170" y="176"/>
                  </a:lnTo>
                  <a:lnTo>
                    <a:pt x="172" y="178"/>
                  </a:lnTo>
                  <a:lnTo>
                    <a:pt x="172" y="182"/>
                  </a:lnTo>
                  <a:lnTo>
                    <a:pt x="172" y="242"/>
                  </a:lnTo>
                  <a:lnTo>
                    <a:pt x="172" y="242"/>
                  </a:lnTo>
                  <a:lnTo>
                    <a:pt x="172" y="246"/>
                  </a:lnTo>
                  <a:lnTo>
                    <a:pt x="170" y="250"/>
                  </a:lnTo>
                  <a:lnTo>
                    <a:pt x="166" y="252"/>
                  </a:lnTo>
                  <a:lnTo>
                    <a:pt x="162" y="252"/>
                  </a:lnTo>
                  <a:lnTo>
                    <a:pt x="146" y="252"/>
                  </a:lnTo>
                  <a:lnTo>
                    <a:pt x="146" y="298"/>
                  </a:lnTo>
                  <a:lnTo>
                    <a:pt x="146" y="298"/>
                  </a:lnTo>
                  <a:lnTo>
                    <a:pt x="144" y="306"/>
                  </a:lnTo>
                  <a:lnTo>
                    <a:pt x="140" y="310"/>
                  </a:lnTo>
                  <a:lnTo>
                    <a:pt x="232" y="310"/>
                  </a:lnTo>
                  <a:lnTo>
                    <a:pt x="232" y="310"/>
                  </a:lnTo>
                  <a:lnTo>
                    <a:pt x="228" y="306"/>
                  </a:lnTo>
                  <a:lnTo>
                    <a:pt x="226" y="298"/>
                  </a:lnTo>
                  <a:lnTo>
                    <a:pt x="226" y="252"/>
                  </a:lnTo>
                  <a:lnTo>
                    <a:pt x="202" y="252"/>
                  </a:lnTo>
                  <a:lnTo>
                    <a:pt x="202" y="252"/>
                  </a:lnTo>
                  <a:lnTo>
                    <a:pt x="198" y="250"/>
                  </a:lnTo>
                  <a:lnTo>
                    <a:pt x="194" y="248"/>
                  </a:lnTo>
                  <a:lnTo>
                    <a:pt x="194" y="248"/>
                  </a:lnTo>
                  <a:lnTo>
                    <a:pt x="192" y="244"/>
                  </a:lnTo>
                  <a:lnTo>
                    <a:pt x="192" y="238"/>
                  </a:lnTo>
                  <a:lnTo>
                    <a:pt x="212" y="180"/>
                  </a:lnTo>
                  <a:lnTo>
                    <a:pt x="212" y="180"/>
                  </a:lnTo>
                  <a:lnTo>
                    <a:pt x="216" y="174"/>
                  </a:lnTo>
                  <a:lnTo>
                    <a:pt x="222" y="172"/>
                  </a:lnTo>
                  <a:lnTo>
                    <a:pt x="256" y="172"/>
                  </a:lnTo>
                  <a:lnTo>
                    <a:pt x="256" y="172"/>
                  </a:lnTo>
                  <a:lnTo>
                    <a:pt x="262" y="174"/>
                  </a:lnTo>
                  <a:lnTo>
                    <a:pt x="266" y="180"/>
                  </a:lnTo>
                  <a:lnTo>
                    <a:pt x="286" y="238"/>
                  </a:lnTo>
                  <a:lnTo>
                    <a:pt x="286" y="238"/>
                  </a:lnTo>
                  <a:lnTo>
                    <a:pt x="288" y="242"/>
                  </a:lnTo>
                  <a:lnTo>
                    <a:pt x="288" y="242"/>
                  </a:lnTo>
                  <a:lnTo>
                    <a:pt x="286" y="246"/>
                  </a:lnTo>
                  <a:lnTo>
                    <a:pt x="284" y="250"/>
                  </a:lnTo>
                  <a:lnTo>
                    <a:pt x="282" y="252"/>
                  </a:lnTo>
                  <a:lnTo>
                    <a:pt x="278" y="252"/>
                  </a:lnTo>
                  <a:lnTo>
                    <a:pt x="278" y="252"/>
                  </a:lnTo>
                  <a:lnTo>
                    <a:pt x="278" y="252"/>
                  </a:lnTo>
                  <a:lnTo>
                    <a:pt x="254" y="252"/>
                  </a:lnTo>
                  <a:lnTo>
                    <a:pt x="254" y="298"/>
                  </a:lnTo>
                  <a:lnTo>
                    <a:pt x="254" y="298"/>
                  </a:lnTo>
                  <a:lnTo>
                    <a:pt x="252" y="306"/>
                  </a:lnTo>
                  <a:lnTo>
                    <a:pt x="246" y="310"/>
                  </a:lnTo>
                  <a:lnTo>
                    <a:pt x="308" y="310"/>
                  </a:lnTo>
                  <a:lnTo>
                    <a:pt x="308" y="310"/>
                  </a:lnTo>
                  <a:lnTo>
                    <a:pt x="314" y="310"/>
                  </a:lnTo>
                  <a:lnTo>
                    <a:pt x="318" y="306"/>
                  </a:lnTo>
                  <a:lnTo>
                    <a:pt x="322" y="300"/>
                  </a:lnTo>
                  <a:lnTo>
                    <a:pt x="324" y="294"/>
                  </a:lnTo>
                  <a:lnTo>
                    <a:pt x="324" y="138"/>
                  </a:lnTo>
                  <a:lnTo>
                    <a:pt x="370" y="138"/>
                  </a:lnTo>
                  <a:lnTo>
                    <a:pt x="370" y="138"/>
                  </a:lnTo>
                  <a:lnTo>
                    <a:pt x="370" y="138"/>
                  </a:lnTo>
                  <a:lnTo>
                    <a:pt x="370" y="138"/>
                  </a:lnTo>
                  <a:lnTo>
                    <a:pt x="374" y="138"/>
                  </a:lnTo>
                  <a:lnTo>
                    <a:pt x="378" y="136"/>
                  </a:lnTo>
                  <a:lnTo>
                    <a:pt x="380" y="132"/>
                  </a:lnTo>
                  <a:lnTo>
                    <a:pt x="380" y="128"/>
                  </a:lnTo>
                  <a:lnTo>
                    <a:pt x="380" y="128"/>
                  </a:lnTo>
                  <a:lnTo>
                    <a:pt x="380" y="122"/>
                  </a:lnTo>
                  <a:lnTo>
                    <a:pt x="376" y="120"/>
                  </a:lnTo>
                  <a:lnTo>
                    <a:pt x="376" y="120"/>
                  </a:lnTo>
                  <a:close/>
                  <a:moveTo>
                    <a:pt x="132" y="162"/>
                  </a:moveTo>
                  <a:lnTo>
                    <a:pt x="132" y="162"/>
                  </a:lnTo>
                  <a:lnTo>
                    <a:pt x="124" y="160"/>
                  </a:lnTo>
                  <a:lnTo>
                    <a:pt x="116" y="154"/>
                  </a:lnTo>
                  <a:lnTo>
                    <a:pt x="110" y="146"/>
                  </a:lnTo>
                  <a:lnTo>
                    <a:pt x="108" y="138"/>
                  </a:lnTo>
                  <a:lnTo>
                    <a:pt x="108" y="138"/>
                  </a:lnTo>
                  <a:lnTo>
                    <a:pt x="110" y="128"/>
                  </a:lnTo>
                  <a:lnTo>
                    <a:pt x="116" y="120"/>
                  </a:lnTo>
                  <a:lnTo>
                    <a:pt x="124" y="116"/>
                  </a:lnTo>
                  <a:lnTo>
                    <a:pt x="132" y="114"/>
                  </a:lnTo>
                  <a:lnTo>
                    <a:pt x="132" y="114"/>
                  </a:lnTo>
                  <a:lnTo>
                    <a:pt x="142" y="116"/>
                  </a:lnTo>
                  <a:lnTo>
                    <a:pt x="150" y="120"/>
                  </a:lnTo>
                  <a:lnTo>
                    <a:pt x="154" y="128"/>
                  </a:lnTo>
                  <a:lnTo>
                    <a:pt x="156" y="138"/>
                  </a:lnTo>
                  <a:lnTo>
                    <a:pt x="156" y="138"/>
                  </a:lnTo>
                  <a:lnTo>
                    <a:pt x="154" y="146"/>
                  </a:lnTo>
                  <a:lnTo>
                    <a:pt x="150" y="154"/>
                  </a:lnTo>
                  <a:lnTo>
                    <a:pt x="142" y="160"/>
                  </a:lnTo>
                  <a:lnTo>
                    <a:pt x="132" y="162"/>
                  </a:lnTo>
                  <a:lnTo>
                    <a:pt x="132" y="162"/>
                  </a:lnTo>
                  <a:close/>
                  <a:moveTo>
                    <a:pt x="240" y="162"/>
                  </a:moveTo>
                  <a:lnTo>
                    <a:pt x="240" y="162"/>
                  </a:lnTo>
                  <a:lnTo>
                    <a:pt x="230" y="160"/>
                  </a:lnTo>
                  <a:lnTo>
                    <a:pt x="222" y="154"/>
                  </a:lnTo>
                  <a:lnTo>
                    <a:pt x="218" y="146"/>
                  </a:lnTo>
                  <a:lnTo>
                    <a:pt x="216" y="138"/>
                  </a:lnTo>
                  <a:lnTo>
                    <a:pt x="216" y="138"/>
                  </a:lnTo>
                  <a:lnTo>
                    <a:pt x="218" y="128"/>
                  </a:lnTo>
                  <a:lnTo>
                    <a:pt x="222" y="120"/>
                  </a:lnTo>
                  <a:lnTo>
                    <a:pt x="230" y="116"/>
                  </a:lnTo>
                  <a:lnTo>
                    <a:pt x="240" y="114"/>
                  </a:lnTo>
                  <a:lnTo>
                    <a:pt x="240" y="114"/>
                  </a:lnTo>
                  <a:lnTo>
                    <a:pt x="248" y="116"/>
                  </a:lnTo>
                  <a:lnTo>
                    <a:pt x="256" y="120"/>
                  </a:lnTo>
                  <a:lnTo>
                    <a:pt x="262" y="128"/>
                  </a:lnTo>
                  <a:lnTo>
                    <a:pt x="264" y="138"/>
                  </a:lnTo>
                  <a:lnTo>
                    <a:pt x="264" y="138"/>
                  </a:lnTo>
                  <a:lnTo>
                    <a:pt x="262" y="146"/>
                  </a:lnTo>
                  <a:lnTo>
                    <a:pt x="256" y="154"/>
                  </a:lnTo>
                  <a:lnTo>
                    <a:pt x="248" y="160"/>
                  </a:lnTo>
                  <a:lnTo>
                    <a:pt x="240" y="162"/>
                  </a:lnTo>
                  <a:lnTo>
                    <a:pt x="240" y="162"/>
                  </a:lnTo>
                  <a:close/>
                </a:path>
              </a:pathLst>
            </a:custGeom>
            <a:solidFill>
              <a:schemeClr val="bg2"/>
            </a:solidFill>
            <a:ln w="9525">
              <a:solidFill>
                <a:schemeClr val="accent1">
                  <a:lumMod val="40000"/>
                  <a:lumOff val="60000"/>
                </a:schemeClr>
              </a:solidFill>
              <a:round/>
              <a:headEnd/>
              <a:tailEnd/>
            </a:ln>
            <a:extLst/>
          </p:spPr>
          <p:txBody>
            <a:bodyPr vert="horz" wrap="square" lIns="91440" tIns="45720" rIns="91440" bIns="45720" numCol="1" anchor="t" anchorCtr="0" compatLnSpc="1">
              <a:prstTxWarp prst="textNoShape">
                <a:avLst/>
              </a:prstTxWarp>
            </a:bodyPr>
            <a:lstStyle/>
            <a:p>
              <a:endParaRPr lang="en-GB" dirty="0"/>
            </a:p>
          </p:txBody>
        </p:sp>
      </p:grpSp>
      <p:grpSp>
        <p:nvGrpSpPr>
          <p:cNvPr id="77" name="Group 76"/>
          <p:cNvGrpSpPr/>
          <p:nvPr/>
        </p:nvGrpSpPr>
        <p:grpSpPr>
          <a:xfrm>
            <a:off x="9446042" y="4127559"/>
            <a:ext cx="547300" cy="604118"/>
            <a:chOff x="7573215" y="2258092"/>
            <a:chExt cx="612000" cy="612000"/>
          </a:xfrm>
        </p:grpSpPr>
        <p:sp>
          <p:nvSpPr>
            <p:cNvPr id="78" name="Oval 77"/>
            <p:cNvSpPr/>
            <p:nvPr/>
          </p:nvSpPr>
          <p:spPr bwMode="ltGray">
            <a:xfrm>
              <a:off x="7573215" y="2258092"/>
              <a:ext cx="612000" cy="612000"/>
            </a:xfrm>
            <a:prstGeom prst="ellipse">
              <a:avLst/>
            </a:prstGeom>
            <a:solidFill>
              <a:schemeClr val="accent1">
                <a:lumMod val="40000"/>
                <a:lumOff val="60000"/>
              </a:schemeClr>
            </a:solidFill>
            <a:ln w="3175">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solidFill>
                  <a:schemeClr val="bg1"/>
                </a:solidFill>
                <a:latin typeface="Georgia" pitchFamily="18" charset="0"/>
              </a:endParaRPr>
            </a:p>
          </p:txBody>
        </p:sp>
        <p:sp>
          <p:nvSpPr>
            <p:cNvPr id="79" name="Freeform 4974"/>
            <p:cNvSpPr>
              <a:spLocks noEditPoints="1"/>
            </p:cNvSpPr>
            <p:nvPr/>
          </p:nvSpPr>
          <p:spPr bwMode="auto">
            <a:xfrm>
              <a:off x="7635895" y="2438919"/>
              <a:ext cx="486641" cy="284275"/>
            </a:xfrm>
            <a:custGeom>
              <a:avLst/>
              <a:gdLst>
                <a:gd name="T0" fmla="*/ 160 w 404"/>
                <a:gd name="T1" fmla="*/ 0 h 236"/>
                <a:gd name="T2" fmla="*/ 226 w 404"/>
                <a:gd name="T3" fmla="*/ 66 h 236"/>
                <a:gd name="T4" fmla="*/ 124 w 404"/>
                <a:gd name="T5" fmla="*/ 86 h 236"/>
                <a:gd name="T6" fmla="*/ 58 w 404"/>
                <a:gd name="T7" fmla="*/ 20 h 236"/>
                <a:gd name="T8" fmla="*/ 58 w 404"/>
                <a:gd name="T9" fmla="*/ 20 h 236"/>
                <a:gd name="T10" fmla="*/ 282 w 404"/>
                <a:gd name="T11" fmla="*/ 0 h 236"/>
                <a:gd name="T12" fmla="*/ 74 w 404"/>
                <a:gd name="T13" fmla="*/ 196 h 236"/>
                <a:gd name="T14" fmla="*/ 44 w 404"/>
                <a:gd name="T15" fmla="*/ 190 h 236"/>
                <a:gd name="T16" fmla="*/ 38 w 404"/>
                <a:gd name="T17" fmla="*/ 162 h 236"/>
                <a:gd name="T18" fmla="*/ 50 w 404"/>
                <a:gd name="T19" fmla="*/ 170 h 236"/>
                <a:gd name="T20" fmla="*/ 58 w 404"/>
                <a:gd name="T21" fmla="*/ 166 h 236"/>
                <a:gd name="T22" fmla="*/ 58 w 404"/>
                <a:gd name="T23" fmla="*/ 152 h 236"/>
                <a:gd name="T24" fmla="*/ 68 w 404"/>
                <a:gd name="T25" fmla="*/ 146 h 236"/>
                <a:gd name="T26" fmla="*/ 88 w 404"/>
                <a:gd name="T27" fmla="*/ 162 h 236"/>
                <a:gd name="T28" fmla="*/ 82 w 404"/>
                <a:gd name="T29" fmla="*/ 190 h 236"/>
                <a:gd name="T30" fmla="*/ 230 w 404"/>
                <a:gd name="T31" fmla="*/ 172 h 236"/>
                <a:gd name="T32" fmla="*/ 202 w 404"/>
                <a:gd name="T33" fmla="*/ 198 h 236"/>
                <a:gd name="T34" fmla="*/ 178 w 404"/>
                <a:gd name="T35" fmla="*/ 182 h 236"/>
                <a:gd name="T36" fmla="*/ 182 w 404"/>
                <a:gd name="T37" fmla="*/ 152 h 236"/>
                <a:gd name="T38" fmla="*/ 212 w 404"/>
                <a:gd name="T39" fmla="*/ 146 h 236"/>
                <a:gd name="T40" fmla="*/ 204 w 404"/>
                <a:gd name="T41" fmla="*/ 160 h 236"/>
                <a:gd name="T42" fmla="*/ 210 w 404"/>
                <a:gd name="T43" fmla="*/ 168 h 236"/>
                <a:gd name="T44" fmla="*/ 222 w 404"/>
                <a:gd name="T45" fmla="*/ 166 h 236"/>
                <a:gd name="T46" fmla="*/ 340 w 404"/>
                <a:gd name="T47" fmla="*/ 198 h 236"/>
                <a:gd name="T48" fmla="*/ 316 w 404"/>
                <a:gd name="T49" fmla="*/ 182 h 236"/>
                <a:gd name="T50" fmla="*/ 322 w 404"/>
                <a:gd name="T51" fmla="*/ 152 h 236"/>
                <a:gd name="T52" fmla="*/ 352 w 404"/>
                <a:gd name="T53" fmla="*/ 146 h 236"/>
                <a:gd name="T54" fmla="*/ 368 w 404"/>
                <a:gd name="T55" fmla="*/ 172 h 236"/>
                <a:gd name="T56" fmla="*/ 358 w 404"/>
                <a:gd name="T57" fmla="*/ 176 h 236"/>
                <a:gd name="T58" fmla="*/ 346 w 404"/>
                <a:gd name="T59" fmla="*/ 178 h 236"/>
                <a:gd name="T60" fmla="*/ 346 w 404"/>
                <a:gd name="T61" fmla="*/ 192 h 236"/>
                <a:gd name="T62" fmla="*/ 282 w 404"/>
                <a:gd name="T63" fmla="*/ 236 h 236"/>
                <a:gd name="T64" fmla="*/ 272 w 404"/>
                <a:gd name="T65" fmla="*/ 226 h 236"/>
                <a:gd name="T66" fmla="*/ 278 w 404"/>
                <a:gd name="T67" fmla="*/ 216 h 236"/>
                <a:gd name="T68" fmla="*/ 350 w 404"/>
                <a:gd name="T69" fmla="*/ 214 h 236"/>
                <a:gd name="T70" fmla="*/ 378 w 404"/>
                <a:gd name="T71" fmla="*/ 196 h 236"/>
                <a:gd name="T72" fmla="*/ 384 w 404"/>
                <a:gd name="T73" fmla="*/ 172 h 236"/>
                <a:gd name="T74" fmla="*/ 372 w 404"/>
                <a:gd name="T75" fmla="*/ 140 h 236"/>
                <a:gd name="T76" fmla="*/ 340 w 404"/>
                <a:gd name="T77" fmla="*/ 128 h 236"/>
                <a:gd name="T78" fmla="*/ 150 w 404"/>
                <a:gd name="T79" fmla="*/ 124 h 236"/>
                <a:gd name="T80" fmla="*/ 148 w 404"/>
                <a:gd name="T81" fmla="*/ 114 h 236"/>
                <a:gd name="T82" fmla="*/ 340 w 404"/>
                <a:gd name="T83" fmla="*/ 108 h 236"/>
                <a:gd name="T84" fmla="*/ 376 w 404"/>
                <a:gd name="T85" fmla="*/ 118 h 236"/>
                <a:gd name="T86" fmla="*/ 404 w 404"/>
                <a:gd name="T87" fmla="*/ 158 h 236"/>
                <a:gd name="T88" fmla="*/ 400 w 404"/>
                <a:gd name="T89" fmla="*/ 196 h 236"/>
                <a:gd name="T90" fmla="*/ 366 w 404"/>
                <a:gd name="T91" fmla="*/ 230 h 236"/>
                <a:gd name="T92" fmla="*/ 246 w 404"/>
                <a:gd name="T93" fmla="*/ 236 h 236"/>
                <a:gd name="T94" fmla="*/ 38 w 404"/>
                <a:gd name="T95" fmla="*/ 230 h 236"/>
                <a:gd name="T96" fmla="*/ 4 w 404"/>
                <a:gd name="T97" fmla="*/ 196 h 236"/>
                <a:gd name="T98" fmla="*/ 0 w 404"/>
                <a:gd name="T99" fmla="*/ 158 h 236"/>
                <a:gd name="T100" fmla="*/ 28 w 404"/>
                <a:gd name="T101" fmla="*/ 118 h 236"/>
                <a:gd name="T102" fmla="*/ 122 w 404"/>
                <a:gd name="T103" fmla="*/ 108 h 236"/>
                <a:gd name="T104" fmla="*/ 130 w 404"/>
                <a:gd name="T105" fmla="*/ 114 h 236"/>
                <a:gd name="T106" fmla="*/ 128 w 404"/>
                <a:gd name="T107" fmla="*/ 124 h 236"/>
                <a:gd name="T108" fmla="*/ 64 w 404"/>
                <a:gd name="T109" fmla="*/ 128 h 236"/>
                <a:gd name="T110" fmla="*/ 32 w 404"/>
                <a:gd name="T111" fmla="*/ 140 h 236"/>
                <a:gd name="T112" fmla="*/ 20 w 404"/>
                <a:gd name="T113" fmla="*/ 172 h 236"/>
                <a:gd name="T114" fmla="*/ 26 w 404"/>
                <a:gd name="T115" fmla="*/ 196 h 236"/>
                <a:gd name="T116" fmla="*/ 54 w 404"/>
                <a:gd name="T117" fmla="*/ 214 h 236"/>
                <a:gd name="T118" fmla="*/ 250 w 404"/>
                <a:gd name="T119" fmla="*/ 216 h 236"/>
                <a:gd name="T120" fmla="*/ 256 w 404"/>
                <a:gd name="T121" fmla="*/ 226 h 236"/>
                <a:gd name="T122" fmla="*/ 246 w 404"/>
                <a:gd name="T123"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4" h="236">
                  <a:moveTo>
                    <a:pt x="160" y="86"/>
                  </a:moveTo>
                  <a:lnTo>
                    <a:pt x="246" y="86"/>
                  </a:lnTo>
                  <a:lnTo>
                    <a:pt x="246" y="0"/>
                  </a:lnTo>
                  <a:lnTo>
                    <a:pt x="160" y="0"/>
                  </a:lnTo>
                  <a:lnTo>
                    <a:pt x="160" y="86"/>
                  </a:lnTo>
                  <a:close/>
                  <a:moveTo>
                    <a:pt x="180" y="20"/>
                  </a:moveTo>
                  <a:lnTo>
                    <a:pt x="226" y="20"/>
                  </a:lnTo>
                  <a:lnTo>
                    <a:pt x="226" y="66"/>
                  </a:lnTo>
                  <a:lnTo>
                    <a:pt x="180" y="66"/>
                  </a:lnTo>
                  <a:lnTo>
                    <a:pt x="180" y="20"/>
                  </a:lnTo>
                  <a:close/>
                  <a:moveTo>
                    <a:pt x="38" y="86"/>
                  </a:moveTo>
                  <a:lnTo>
                    <a:pt x="124" y="86"/>
                  </a:lnTo>
                  <a:lnTo>
                    <a:pt x="124" y="0"/>
                  </a:lnTo>
                  <a:lnTo>
                    <a:pt x="38" y="0"/>
                  </a:lnTo>
                  <a:lnTo>
                    <a:pt x="38" y="86"/>
                  </a:lnTo>
                  <a:close/>
                  <a:moveTo>
                    <a:pt x="58" y="20"/>
                  </a:moveTo>
                  <a:lnTo>
                    <a:pt x="104" y="20"/>
                  </a:lnTo>
                  <a:lnTo>
                    <a:pt x="104" y="66"/>
                  </a:lnTo>
                  <a:lnTo>
                    <a:pt x="58" y="66"/>
                  </a:lnTo>
                  <a:lnTo>
                    <a:pt x="58" y="20"/>
                  </a:lnTo>
                  <a:close/>
                  <a:moveTo>
                    <a:pt x="368" y="0"/>
                  </a:moveTo>
                  <a:lnTo>
                    <a:pt x="368" y="86"/>
                  </a:lnTo>
                  <a:lnTo>
                    <a:pt x="282" y="86"/>
                  </a:lnTo>
                  <a:lnTo>
                    <a:pt x="282" y="0"/>
                  </a:lnTo>
                  <a:lnTo>
                    <a:pt x="368" y="0"/>
                  </a:lnTo>
                  <a:close/>
                  <a:moveTo>
                    <a:pt x="82" y="190"/>
                  </a:moveTo>
                  <a:lnTo>
                    <a:pt x="82" y="190"/>
                  </a:lnTo>
                  <a:lnTo>
                    <a:pt x="74" y="196"/>
                  </a:lnTo>
                  <a:lnTo>
                    <a:pt x="64" y="198"/>
                  </a:lnTo>
                  <a:lnTo>
                    <a:pt x="54" y="196"/>
                  </a:lnTo>
                  <a:lnTo>
                    <a:pt x="44" y="190"/>
                  </a:lnTo>
                  <a:lnTo>
                    <a:pt x="44" y="190"/>
                  </a:lnTo>
                  <a:lnTo>
                    <a:pt x="40" y="184"/>
                  </a:lnTo>
                  <a:lnTo>
                    <a:pt x="36" y="176"/>
                  </a:lnTo>
                  <a:lnTo>
                    <a:pt x="36" y="168"/>
                  </a:lnTo>
                  <a:lnTo>
                    <a:pt x="38" y="162"/>
                  </a:lnTo>
                  <a:lnTo>
                    <a:pt x="44" y="166"/>
                  </a:lnTo>
                  <a:lnTo>
                    <a:pt x="44" y="166"/>
                  </a:lnTo>
                  <a:lnTo>
                    <a:pt x="46" y="168"/>
                  </a:lnTo>
                  <a:lnTo>
                    <a:pt x="50" y="170"/>
                  </a:lnTo>
                  <a:lnTo>
                    <a:pt x="50" y="170"/>
                  </a:lnTo>
                  <a:lnTo>
                    <a:pt x="54" y="168"/>
                  </a:lnTo>
                  <a:lnTo>
                    <a:pt x="58" y="166"/>
                  </a:lnTo>
                  <a:lnTo>
                    <a:pt x="58" y="166"/>
                  </a:lnTo>
                  <a:lnTo>
                    <a:pt x="60" y="162"/>
                  </a:lnTo>
                  <a:lnTo>
                    <a:pt x="60" y="160"/>
                  </a:lnTo>
                  <a:lnTo>
                    <a:pt x="60" y="156"/>
                  </a:lnTo>
                  <a:lnTo>
                    <a:pt x="58" y="152"/>
                  </a:lnTo>
                  <a:lnTo>
                    <a:pt x="52" y="148"/>
                  </a:lnTo>
                  <a:lnTo>
                    <a:pt x="52" y="148"/>
                  </a:lnTo>
                  <a:lnTo>
                    <a:pt x="60" y="144"/>
                  </a:lnTo>
                  <a:lnTo>
                    <a:pt x="68" y="146"/>
                  </a:lnTo>
                  <a:lnTo>
                    <a:pt x="76" y="148"/>
                  </a:lnTo>
                  <a:lnTo>
                    <a:pt x="82" y="152"/>
                  </a:lnTo>
                  <a:lnTo>
                    <a:pt x="82" y="152"/>
                  </a:lnTo>
                  <a:lnTo>
                    <a:pt x="88" y="162"/>
                  </a:lnTo>
                  <a:lnTo>
                    <a:pt x="90" y="172"/>
                  </a:lnTo>
                  <a:lnTo>
                    <a:pt x="88" y="182"/>
                  </a:lnTo>
                  <a:lnTo>
                    <a:pt x="82" y="190"/>
                  </a:lnTo>
                  <a:lnTo>
                    <a:pt x="82" y="190"/>
                  </a:lnTo>
                  <a:close/>
                  <a:moveTo>
                    <a:pt x="226" y="162"/>
                  </a:moveTo>
                  <a:lnTo>
                    <a:pt x="226" y="162"/>
                  </a:lnTo>
                  <a:lnTo>
                    <a:pt x="230" y="172"/>
                  </a:lnTo>
                  <a:lnTo>
                    <a:pt x="230" y="172"/>
                  </a:lnTo>
                  <a:lnTo>
                    <a:pt x="226" y="182"/>
                  </a:lnTo>
                  <a:lnTo>
                    <a:pt x="222" y="190"/>
                  </a:lnTo>
                  <a:lnTo>
                    <a:pt x="212" y="196"/>
                  </a:lnTo>
                  <a:lnTo>
                    <a:pt x="202" y="198"/>
                  </a:lnTo>
                  <a:lnTo>
                    <a:pt x="202" y="198"/>
                  </a:lnTo>
                  <a:lnTo>
                    <a:pt x="192" y="196"/>
                  </a:lnTo>
                  <a:lnTo>
                    <a:pt x="182" y="190"/>
                  </a:lnTo>
                  <a:lnTo>
                    <a:pt x="178" y="182"/>
                  </a:lnTo>
                  <a:lnTo>
                    <a:pt x="176" y="172"/>
                  </a:lnTo>
                  <a:lnTo>
                    <a:pt x="176" y="172"/>
                  </a:lnTo>
                  <a:lnTo>
                    <a:pt x="178" y="162"/>
                  </a:lnTo>
                  <a:lnTo>
                    <a:pt x="182" y="152"/>
                  </a:lnTo>
                  <a:lnTo>
                    <a:pt x="192" y="146"/>
                  </a:lnTo>
                  <a:lnTo>
                    <a:pt x="202" y="144"/>
                  </a:lnTo>
                  <a:lnTo>
                    <a:pt x="202" y="144"/>
                  </a:lnTo>
                  <a:lnTo>
                    <a:pt x="212" y="146"/>
                  </a:lnTo>
                  <a:lnTo>
                    <a:pt x="208" y="152"/>
                  </a:lnTo>
                  <a:lnTo>
                    <a:pt x="208" y="152"/>
                  </a:lnTo>
                  <a:lnTo>
                    <a:pt x="206" y="156"/>
                  </a:lnTo>
                  <a:lnTo>
                    <a:pt x="204" y="160"/>
                  </a:lnTo>
                  <a:lnTo>
                    <a:pt x="206" y="162"/>
                  </a:lnTo>
                  <a:lnTo>
                    <a:pt x="208" y="166"/>
                  </a:lnTo>
                  <a:lnTo>
                    <a:pt x="208" y="166"/>
                  </a:lnTo>
                  <a:lnTo>
                    <a:pt x="210" y="168"/>
                  </a:lnTo>
                  <a:lnTo>
                    <a:pt x="214" y="170"/>
                  </a:lnTo>
                  <a:lnTo>
                    <a:pt x="214" y="170"/>
                  </a:lnTo>
                  <a:lnTo>
                    <a:pt x="218" y="168"/>
                  </a:lnTo>
                  <a:lnTo>
                    <a:pt x="222" y="166"/>
                  </a:lnTo>
                  <a:lnTo>
                    <a:pt x="226" y="162"/>
                  </a:lnTo>
                  <a:close/>
                  <a:moveTo>
                    <a:pt x="352" y="196"/>
                  </a:moveTo>
                  <a:lnTo>
                    <a:pt x="352" y="196"/>
                  </a:lnTo>
                  <a:lnTo>
                    <a:pt x="340" y="198"/>
                  </a:lnTo>
                  <a:lnTo>
                    <a:pt x="340" y="198"/>
                  </a:lnTo>
                  <a:lnTo>
                    <a:pt x="330" y="196"/>
                  </a:lnTo>
                  <a:lnTo>
                    <a:pt x="322" y="190"/>
                  </a:lnTo>
                  <a:lnTo>
                    <a:pt x="316" y="182"/>
                  </a:lnTo>
                  <a:lnTo>
                    <a:pt x="314" y="172"/>
                  </a:lnTo>
                  <a:lnTo>
                    <a:pt x="314" y="172"/>
                  </a:lnTo>
                  <a:lnTo>
                    <a:pt x="316" y="162"/>
                  </a:lnTo>
                  <a:lnTo>
                    <a:pt x="322" y="152"/>
                  </a:lnTo>
                  <a:lnTo>
                    <a:pt x="330" y="146"/>
                  </a:lnTo>
                  <a:lnTo>
                    <a:pt x="340" y="144"/>
                  </a:lnTo>
                  <a:lnTo>
                    <a:pt x="340" y="144"/>
                  </a:lnTo>
                  <a:lnTo>
                    <a:pt x="352" y="146"/>
                  </a:lnTo>
                  <a:lnTo>
                    <a:pt x="360" y="152"/>
                  </a:lnTo>
                  <a:lnTo>
                    <a:pt x="366" y="162"/>
                  </a:lnTo>
                  <a:lnTo>
                    <a:pt x="368" y="172"/>
                  </a:lnTo>
                  <a:lnTo>
                    <a:pt x="368" y="172"/>
                  </a:lnTo>
                  <a:lnTo>
                    <a:pt x="366" y="182"/>
                  </a:lnTo>
                  <a:lnTo>
                    <a:pt x="360" y="178"/>
                  </a:lnTo>
                  <a:lnTo>
                    <a:pt x="360" y="178"/>
                  </a:lnTo>
                  <a:lnTo>
                    <a:pt x="358" y="176"/>
                  </a:lnTo>
                  <a:lnTo>
                    <a:pt x="354" y="174"/>
                  </a:lnTo>
                  <a:lnTo>
                    <a:pt x="350" y="176"/>
                  </a:lnTo>
                  <a:lnTo>
                    <a:pt x="346" y="178"/>
                  </a:lnTo>
                  <a:lnTo>
                    <a:pt x="346" y="178"/>
                  </a:lnTo>
                  <a:lnTo>
                    <a:pt x="344" y="180"/>
                  </a:lnTo>
                  <a:lnTo>
                    <a:pt x="344" y="184"/>
                  </a:lnTo>
                  <a:lnTo>
                    <a:pt x="344" y="188"/>
                  </a:lnTo>
                  <a:lnTo>
                    <a:pt x="346" y="192"/>
                  </a:lnTo>
                  <a:lnTo>
                    <a:pt x="352" y="196"/>
                  </a:lnTo>
                  <a:close/>
                  <a:moveTo>
                    <a:pt x="340" y="236"/>
                  </a:moveTo>
                  <a:lnTo>
                    <a:pt x="282" y="236"/>
                  </a:lnTo>
                  <a:lnTo>
                    <a:pt x="282" y="236"/>
                  </a:lnTo>
                  <a:lnTo>
                    <a:pt x="278" y="236"/>
                  </a:lnTo>
                  <a:lnTo>
                    <a:pt x="276" y="232"/>
                  </a:lnTo>
                  <a:lnTo>
                    <a:pt x="274" y="230"/>
                  </a:lnTo>
                  <a:lnTo>
                    <a:pt x="272" y="226"/>
                  </a:lnTo>
                  <a:lnTo>
                    <a:pt x="272" y="226"/>
                  </a:lnTo>
                  <a:lnTo>
                    <a:pt x="274" y="222"/>
                  </a:lnTo>
                  <a:lnTo>
                    <a:pt x="276" y="218"/>
                  </a:lnTo>
                  <a:lnTo>
                    <a:pt x="278" y="216"/>
                  </a:lnTo>
                  <a:lnTo>
                    <a:pt x="282" y="216"/>
                  </a:lnTo>
                  <a:lnTo>
                    <a:pt x="340" y="216"/>
                  </a:lnTo>
                  <a:lnTo>
                    <a:pt x="340" y="216"/>
                  </a:lnTo>
                  <a:lnTo>
                    <a:pt x="350" y="214"/>
                  </a:lnTo>
                  <a:lnTo>
                    <a:pt x="358" y="212"/>
                  </a:lnTo>
                  <a:lnTo>
                    <a:pt x="366" y="208"/>
                  </a:lnTo>
                  <a:lnTo>
                    <a:pt x="372" y="202"/>
                  </a:lnTo>
                  <a:lnTo>
                    <a:pt x="378" y="196"/>
                  </a:lnTo>
                  <a:lnTo>
                    <a:pt x="382" y="188"/>
                  </a:lnTo>
                  <a:lnTo>
                    <a:pt x="384" y="180"/>
                  </a:lnTo>
                  <a:lnTo>
                    <a:pt x="384" y="172"/>
                  </a:lnTo>
                  <a:lnTo>
                    <a:pt x="384" y="172"/>
                  </a:lnTo>
                  <a:lnTo>
                    <a:pt x="384" y="162"/>
                  </a:lnTo>
                  <a:lnTo>
                    <a:pt x="382" y="154"/>
                  </a:lnTo>
                  <a:lnTo>
                    <a:pt x="378" y="148"/>
                  </a:lnTo>
                  <a:lnTo>
                    <a:pt x="372" y="140"/>
                  </a:lnTo>
                  <a:lnTo>
                    <a:pt x="366" y="136"/>
                  </a:lnTo>
                  <a:lnTo>
                    <a:pt x="358" y="132"/>
                  </a:lnTo>
                  <a:lnTo>
                    <a:pt x="350" y="128"/>
                  </a:lnTo>
                  <a:lnTo>
                    <a:pt x="340" y="128"/>
                  </a:lnTo>
                  <a:lnTo>
                    <a:pt x="158" y="128"/>
                  </a:lnTo>
                  <a:lnTo>
                    <a:pt x="158" y="128"/>
                  </a:lnTo>
                  <a:lnTo>
                    <a:pt x="154" y="128"/>
                  </a:lnTo>
                  <a:lnTo>
                    <a:pt x="150" y="124"/>
                  </a:lnTo>
                  <a:lnTo>
                    <a:pt x="148" y="122"/>
                  </a:lnTo>
                  <a:lnTo>
                    <a:pt x="148" y="118"/>
                  </a:lnTo>
                  <a:lnTo>
                    <a:pt x="148" y="118"/>
                  </a:lnTo>
                  <a:lnTo>
                    <a:pt x="148" y="114"/>
                  </a:lnTo>
                  <a:lnTo>
                    <a:pt x="150" y="110"/>
                  </a:lnTo>
                  <a:lnTo>
                    <a:pt x="154" y="108"/>
                  </a:lnTo>
                  <a:lnTo>
                    <a:pt x="158" y="108"/>
                  </a:lnTo>
                  <a:lnTo>
                    <a:pt x="340" y="108"/>
                  </a:lnTo>
                  <a:lnTo>
                    <a:pt x="340" y="108"/>
                  </a:lnTo>
                  <a:lnTo>
                    <a:pt x="354" y="110"/>
                  </a:lnTo>
                  <a:lnTo>
                    <a:pt x="366" y="112"/>
                  </a:lnTo>
                  <a:lnTo>
                    <a:pt x="376" y="118"/>
                  </a:lnTo>
                  <a:lnTo>
                    <a:pt x="386" y="126"/>
                  </a:lnTo>
                  <a:lnTo>
                    <a:pt x="394" y="136"/>
                  </a:lnTo>
                  <a:lnTo>
                    <a:pt x="400" y="146"/>
                  </a:lnTo>
                  <a:lnTo>
                    <a:pt x="404" y="158"/>
                  </a:lnTo>
                  <a:lnTo>
                    <a:pt x="404" y="172"/>
                  </a:lnTo>
                  <a:lnTo>
                    <a:pt x="404" y="172"/>
                  </a:lnTo>
                  <a:lnTo>
                    <a:pt x="404" y="184"/>
                  </a:lnTo>
                  <a:lnTo>
                    <a:pt x="400" y="196"/>
                  </a:lnTo>
                  <a:lnTo>
                    <a:pt x="394" y="208"/>
                  </a:lnTo>
                  <a:lnTo>
                    <a:pt x="386" y="218"/>
                  </a:lnTo>
                  <a:lnTo>
                    <a:pt x="376" y="224"/>
                  </a:lnTo>
                  <a:lnTo>
                    <a:pt x="366" y="230"/>
                  </a:lnTo>
                  <a:lnTo>
                    <a:pt x="354" y="234"/>
                  </a:lnTo>
                  <a:lnTo>
                    <a:pt x="340" y="236"/>
                  </a:lnTo>
                  <a:lnTo>
                    <a:pt x="340" y="236"/>
                  </a:lnTo>
                  <a:close/>
                  <a:moveTo>
                    <a:pt x="246" y="236"/>
                  </a:moveTo>
                  <a:lnTo>
                    <a:pt x="64" y="236"/>
                  </a:lnTo>
                  <a:lnTo>
                    <a:pt x="64" y="236"/>
                  </a:lnTo>
                  <a:lnTo>
                    <a:pt x="50" y="234"/>
                  </a:lnTo>
                  <a:lnTo>
                    <a:pt x="38" y="230"/>
                  </a:lnTo>
                  <a:lnTo>
                    <a:pt x="28" y="224"/>
                  </a:lnTo>
                  <a:lnTo>
                    <a:pt x="18" y="218"/>
                  </a:lnTo>
                  <a:lnTo>
                    <a:pt x="10" y="208"/>
                  </a:lnTo>
                  <a:lnTo>
                    <a:pt x="4" y="196"/>
                  </a:lnTo>
                  <a:lnTo>
                    <a:pt x="0" y="184"/>
                  </a:lnTo>
                  <a:lnTo>
                    <a:pt x="0" y="172"/>
                  </a:lnTo>
                  <a:lnTo>
                    <a:pt x="0" y="172"/>
                  </a:lnTo>
                  <a:lnTo>
                    <a:pt x="0" y="158"/>
                  </a:lnTo>
                  <a:lnTo>
                    <a:pt x="4" y="146"/>
                  </a:lnTo>
                  <a:lnTo>
                    <a:pt x="10" y="136"/>
                  </a:lnTo>
                  <a:lnTo>
                    <a:pt x="18" y="126"/>
                  </a:lnTo>
                  <a:lnTo>
                    <a:pt x="28" y="118"/>
                  </a:lnTo>
                  <a:lnTo>
                    <a:pt x="38" y="112"/>
                  </a:lnTo>
                  <a:lnTo>
                    <a:pt x="50" y="110"/>
                  </a:lnTo>
                  <a:lnTo>
                    <a:pt x="64" y="108"/>
                  </a:lnTo>
                  <a:lnTo>
                    <a:pt x="122" y="108"/>
                  </a:lnTo>
                  <a:lnTo>
                    <a:pt x="122" y="108"/>
                  </a:lnTo>
                  <a:lnTo>
                    <a:pt x="126" y="108"/>
                  </a:lnTo>
                  <a:lnTo>
                    <a:pt x="128" y="110"/>
                  </a:lnTo>
                  <a:lnTo>
                    <a:pt x="130" y="114"/>
                  </a:lnTo>
                  <a:lnTo>
                    <a:pt x="132" y="118"/>
                  </a:lnTo>
                  <a:lnTo>
                    <a:pt x="132" y="118"/>
                  </a:lnTo>
                  <a:lnTo>
                    <a:pt x="130" y="122"/>
                  </a:lnTo>
                  <a:lnTo>
                    <a:pt x="128" y="124"/>
                  </a:lnTo>
                  <a:lnTo>
                    <a:pt x="126" y="128"/>
                  </a:lnTo>
                  <a:lnTo>
                    <a:pt x="122" y="128"/>
                  </a:lnTo>
                  <a:lnTo>
                    <a:pt x="64" y="128"/>
                  </a:lnTo>
                  <a:lnTo>
                    <a:pt x="64" y="128"/>
                  </a:lnTo>
                  <a:lnTo>
                    <a:pt x="54" y="128"/>
                  </a:lnTo>
                  <a:lnTo>
                    <a:pt x="46" y="132"/>
                  </a:lnTo>
                  <a:lnTo>
                    <a:pt x="38" y="136"/>
                  </a:lnTo>
                  <a:lnTo>
                    <a:pt x="32" y="140"/>
                  </a:lnTo>
                  <a:lnTo>
                    <a:pt x="26" y="148"/>
                  </a:lnTo>
                  <a:lnTo>
                    <a:pt x="22" y="154"/>
                  </a:lnTo>
                  <a:lnTo>
                    <a:pt x="20" y="162"/>
                  </a:lnTo>
                  <a:lnTo>
                    <a:pt x="20" y="172"/>
                  </a:lnTo>
                  <a:lnTo>
                    <a:pt x="20" y="172"/>
                  </a:lnTo>
                  <a:lnTo>
                    <a:pt x="20" y="180"/>
                  </a:lnTo>
                  <a:lnTo>
                    <a:pt x="22" y="188"/>
                  </a:lnTo>
                  <a:lnTo>
                    <a:pt x="26" y="196"/>
                  </a:lnTo>
                  <a:lnTo>
                    <a:pt x="32" y="202"/>
                  </a:lnTo>
                  <a:lnTo>
                    <a:pt x="38" y="208"/>
                  </a:lnTo>
                  <a:lnTo>
                    <a:pt x="46" y="212"/>
                  </a:lnTo>
                  <a:lnTo>
                    <a:pt x="54" y="214"/>
                  </a:lnTo>
                  <a:lnTo>
                    <a:pt x="64" y="216"/>
                  </a:lnTo>
                  <a:lnTo>
                    <a:pt x="246" y="216"/>
                  </a:lnTo>
                  <a:lnTo>
                    <a:pt x="246" y="216"/>
                  </a:lnTo>
                  <a:lnTo>
                    <a:pt x="250" y="216"/>
                  </a:lnTo>
                  <a:lnTo>
                    <a:pt x="254" y="218"/>
                  </a:lnTo>
                  <a:lnTo>
                    <a:pt x="256" y="222"/>
                  </a:lnTo>
                  <a:lnTo>
                    <a:pt x="256" y="226"/>
                  </a:lnTo>
                  <a:lnTo>
                    <a:pt x="256" y="226"/>
                  </a:lnTo>
                  <a:lnTo>
                    <a:pt x="256" y="230"/>
                  </a:lnTo>
                  <a:lnTo>
                    <a:pt x="254" y="232"/>
                  </a:lnTo>
                  <a:lnTo>
                    <a:pt x="250" y="236"/>
                  </a:lnTo>
                  <a:lnTo>
                    <a:pt x="246" y="236"/>
                  </a:lnTo>
                  <a:lnTo>
                    <a:pt x="246" y="2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
        <p:nvSpPr>
          <p:cNvPr id="80" name="TextBox 79"/>
          <p:cNvSpPr txBox="1"/>
          <p:nvPr/>
        </p:nvSpPr>
        <p:spPr>
          <a:xfrm>
            <a:off x="9346648" y="4774691"/>
            <a:ext cx="946236" cy="356368"/>
          </a:xfrm>
          <a:prstGeom prst="rect">
            <a:avLst/>
          </a:prstGeom>
          <a:noFill/>
        </p:spPr>
        <p:txBody>
          <a:bodyPr wrap="square" lIns="0" tIns="0" rIns="104306" bIns="0" rtlCol="0">
            <a:noAutofit/>
          </a:bodyPr>
          <a:lstStyle/>
          <a:p>
            <a:pPr algn="ctr">
              <a:spcAft>
                <a:spcPts val="228"/>
              </a:spcAft>
              <a:defRPr/>
            </a:pPr>
            <a:r>
              <a:rPr lang="en-US" sz="1100" dirty="0">
                <a:solidFill>
                  <a:schemeClr val="tx2">
                    <a:lumMod val="75000"/>
                  </a:schemeClr>
                </a:solidFill>
                <a:latin typeface="+mj-lt"/>
              </a:rPr>
              <a:t>Re-deployment</a:t>
            </a:r>
          </a:p>
        </p:txBody>
      </p:sp>
      <p:sp>
        <p:nvSpPr>
          <p:cNvPr id="81" name="TextBox 80"/>
          <p:cNvSpPr txBox="1"/>
          <p:nvPr/>
        </p:nvSpPr>
        <p:spPr>
          <a:xfrm>
            <a:off x="8347454" y="4798531"/>
            <a:ext cx="870867" cy="356368"/>
          </a:xfrm>
          <a:prstGeom prst="rect">
            <a:avLst/>
          </a:prstGeom>
          <a:noFill/>
        </p:spPr>
        <p:txBody>
          <a:bodyPr wrap="square" lIns="0" tIns="0" rIns="104306" bIns="0" rtlCol="0">
            <a:noAutofit/>
          </a:bodyPr>
          <a:lstStyle/>
          <a:p>
            <a:pPr algn="ctr">
              <a:spcAft>
                <a:spcPts val="228"/>
              </a:spcAft>
              <a:defRPr/>
            </a:pPr>
            <a:r>
              <a:rPr lang="en-US" sz="1100" dirty="0">
                <a:solidFill>
                  <a:schemeClr val="tx2">
                    <a:lumMod val="75000"/>
                  </a:schemeClr>
                </a:solidFill>
                <a:latin typeface="+mj-lt"/>
              </a:rPr>
              <a:t>Debrief</a:t>
            </a:r>
          </a:p>
        </p:txBody>
      </p:sp>
      <p:grpSp>
        <p:nvGrpSpPr>
          <p:cNvPr id="82" name="Group 81"/>
          <p:cNvGrpSpPr/>
          <p:nvPr/>
        </p:nvGrpSpPr>
        <p:grpSpPr>
          <a:xfrm>
            <a:off x="5686176" y="4086140"/>
            <a:ext cx="547300" cy="604118"/>
            <a:chOff x="4974643" y="2258092"/>
            <a:chExt cx="612000" cy="612000"/>
          </a:xfrm>
        </p:grpSpPr>
        <p:sp>
          <p:nvSpPr>
            <p:cNvPr id="83" name="Oval 82"/>
            <p:cNvSpPr/>
            <p:nvPr/>
          </p:nvSpPr>
          <p:spPr bwMode="ltGray">
            <a:xfrm>
              <a:off x="4974643" y="2258092"/>
              <a:ext cx="612000" cy="612000"/>
            </a:xfrm>
            <a:prstGeom prst="ellipse">
              <a:avLst/>
            </a:prstGeom>
            <a:solidFill>
              <a:schemeClr val="accent1">
                <a:lumMod val="60000"/>
                <a:lumOff val="40000"/>
              </a:schemeClr>
            </a:solid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solidFill>
                  <a:schemeClr val="bg1"/>
                </a:solidFill>
                <a:latin typeface="Georgia" pitchFamily="18" charset="0"/>
              </a:endParaRPr>
            </a:p>
          </p:txBody>
        </p:sp>
        <p:sp>
          <p:nvSpPr>
            <p:cNvPr id="84" name="Freeform 4972"/>
            <p:cNvSpPr>
              <a:spLocks noEditPoints="1"/>
            </p:cNvSpPr>
            <p:nvPr/>
          </p:nvSpPr>
          <p:spPr bwMode="auto">
            <a:xfrm>
              <a:off x="5044551" y="2383510"/>
              <a:ext cx="472186" cy="399911"/>
            </a:xfrm>
            <a:custGeom>
              <a:avLst/>
              <a:gdLst>
                <a:gd name="T0" fmla="*/ 314 w 392"/>
                <a:gd name="T1" fmla="*/ 116 h 332"/>
                <a:gd name="T2" fmla="*/ 342 w 392"/>
                <a:gd name="T3" fmla="*/ 64 h 332"/>
                <a:gd name="T4" fmla="*/ 342 w 392"/>
                <a:gd name="T5" fmla="*/ 58 h 332"/>
                <a:gd name="T6" fmla="*/ 340 w 392"/>
                <a:gd name="T7" fmla="*/ 56 h 332"/>
                <a:gd name="T8" fmla="*/ 224 w 392"/>
                <a:gd name="T9" fmla="*/ 0 h 332"/>
                <a:gd name="T10" fmla="*/ 220 w 392"/>
                <a:gd name="T11" fmla="*/ 0 h 332"/>
                <a:gd name="T12" fmla="*/ 188 w 392"/>
                <a:gd name="T13" fmla="*/ 52 h 332"/>
                <a:gd name="T14" fmla="*/ 160 w 392"/>
                <a:gd name="T15" fmla="*/ 4 h 332"/>
                <a:gd name="T16" fmla="*/ 150 w 392"/>
                <a:gd name="T17" fmla="*/ 0 h 332"/>
                <a:gd name="T18" fmla="*/ 38 w 392"/>
                <a:gd name="T19" fmla="*/ 54 h 332"/>
                <a:gd name="T20" fmla="*/ 32 w 392"/>
                <a:gd name="T21" fmla="*/ 58 h 332"/>
                <a:gd name="T22" fmla="*/ 32 w 392"/>
                <a:gd name="T23" fmla="*/ 62 h 332"/>
                <a:gd name="T24" fmla="*/ 62 w 392"/>
                <a:gd name="T25" fmla="*/ 116 h 332"/>
                <a:gd name="T26" fmla="*/ 6 w 392"/>
                <a:gd name="T27" fmla="*/ 122 h 332"/>
                <a:gd name="T28" fmla="*/ 0 w 392"/>
                <a:gd name="T29" fmla="*/ 128 h 332"/>
                <a:gd name="T30" fmla="*/ 0 w 392"/>
                <a:gd name="T31" fmla="*/ 134 h 332"/>
                <a:gd name="T32" fmla="*/ 66 w 392"/>
                <a:gd name="T33" fmla="*/ 166 h 332"/>
                <a:gd name="T34" fmla="*/ 66 w 392"/>
                <a:gd name="T35" fmla="*/ 270 h 332"/>
                <a:gd name="T36" fmla="*/ 72 w 392"/>
                <a:gd name="T37" fmla="*/ 276 h 332"/>
                <a:gd name="T38" fmla="*/ 184 w 392"/>
                <a:gd name="T39" fmla="*/ 330 h 332"/>
                <a:gd name="T40" fmla="*/ 184 w 392"/>
                <a:gd name="T41" fmla="*/ 330 h 332"/>
                <a:gd name="T42" fmla="*/ 188 w 392"/>
                <a:gd name="T43" fmla="*/ 332 h 332"/>
                <a:gd name="T44" fmla="*/ 190 w 392"/>
                <a:gd name="T45" fmla="*/ 330 h 332"/>
                <a:gd name="T46" fmla="*/ 304 w 392"/>
                <a:gd name="T47" fmla="*/ 276 h 332"/>
                <a:gd name="T48" fmla="*/ 308 w 392"/>
                <a:gd name="T49" fmla="*/ 274 h 332"/>
                <a:gd name="T50" fmla="*/ 308 w 392"/>
                <a:gd name="T51" fmla="*/ 178 h 332"/>
                <a:gd name="T52" fmla="*/ 388 w 392"/>
                <a:gd name="T53" fmla="*/ 140 h 332"/>
                <a:gd name="T54" fmla="*/ 392 w 392"/>
                <a:gd name="T55" fmla="*/ 132 h 332"/>
                <a:gd name="T56" fmla="*/ 390 w 392"/>
                <a:gd name="T57" fmla="*/ 128 h 332"/>
                <a:gd name="T58" fmla="*/ 386 w 392"/>
                <a:gd name="T59" fmla="*/ 126 h 332"/>
                <a:gd name="T60" fmla="*/ 324 w 392"/>
                <a:gd name="T61" fmla="*/ 64 h 332"/>
                <a:gd name="T62" fmla="*/ 198 w 392"/>
                <a:gd name="T63" fmla="*/ 66 h 332"/>
                <a:gd name="T64" fmla="*/ 180 w 392"/>
                <a:gd name="T65" fmla="*/ 310 h 332"/>
                <a:gd name="T66" fmla="*/ 82 w 392"/>
                <a:gd name="T67" fmla="*/ 174 h 332"/>
                <a:gd name="T68" fmla="*/ 118 w 392"/>
                <a:gd name="T69" fmla="*/ 190 h 332"/>
                <a:gd name="T70" fmla="*/ 120 w 392"/>
                <a:gd name="T71" fmla="*/ 190 h 332"/>
                <a:gd name="T72" fmla="*/ 180 w 392"/>
                <a:gd name="T73" fmla="*/ 184 h 332"/>
                <a:gd name="T74" fmla="*/ 188 w 392"/>
                <a:gd name="T75" fmla="*/ 166 h 332"/>
                <a:gd name="T76" fmla="*/ 188 w 392"/>
                <a:gd name="T77" fmla="*/ 78 h 332"/>
                <a:gd name="T78" fmla="*/ 188 w 392"/>
                <a:gd name="T79" fmla="*/ 166 h 332"/>
                <a:gd name="T80" fmla="*/ 262 w 392"/>
                <a:gd name="T81" fmla="*/ 236 h 332"/>
                <a:gd name="T82" fmla="*/ 262 w 392"/>
                <a:gd name="T83" fmla="*/ 278 h 332"/>
                <a:gd name="T84" fmla="*/ 260 w 392"/>
                <a:gd name="T85" fmla="*/ 284 h 332"/>
                <a:gd name="T86" fmla="*/ 254 w 392"/>
                <a:gd name="T87" fmla="*/ 286 h 332"/>
                <a:gd name="T88" fmla="*/ 250 w 392"/>
                <a:gd name="T89" fmla="*/ 286 h 332"/>
                <a:gd name="T90" fmla="*/ 246 w 392"/>
                <a:gd name="T91" fmla="*/ 282 h 332"/>
                <a:gd name="T92" fmla="*/ 246 w 392"/>
                <a:gd name="T93" fmla="*/ 240 h 332"/>
                <a:gd name="T94" fmla="*/ 238 w 392"/>
                <a:gd name="T95" fmla="*/ 244 h 332"/>
                <a:gd name="T96" fmla="*/ 236 w 392"/>
                <a:gd name="T97" fmla="*/ 244 h 332"/>
                <a:gd name="T98" fmla="*/ 228 w 392"/>
                <a:gd name="T99" fmla="*/ 240 h 332"/>
                <a:gd name="T100" fmla="*/ 228 w 392"/>
                <a:gd name="T101" fmla="*/ 236 h 332"/>
                <a:gd name="T102" fmla="*/ 248 w 392"/>
                <a:gd name="T103" fmla="*/ 210 h 332"/>
                <a:gd name="T104" fmla="*/ 252 w 392"/>
                <a:gd name="T105" fmla="*/ 206 h 332"/>
                <a:gd name="T106" fmla="*/ 274 w 392"/>
                <a:gd name="T107" fmla="*/ 216 h 332"/>
                <a:gd name="T108" fmla="*/ 278 w 392"/>
                <a:gd name="T109" fmla="*/ 220 h 332"/>
                <a:gd name="T110" fmla="*/ 278 w 392"/>
                <a:gd name="T111" fmla="*/ 224 h 332"/>
                <a:gd name="T112" fmla="*/ 272 w 392"/>
                <a:gd name="T113" fmla="*/ 232 h 332"/>
                <a:gd name="T114" fmla="*/ 308 w 392"/>
                <a:gd name="T115" fmla="*/ 160 h 332"/>
                <a:gd name="T116" fmla="*/ 270 w 392"/>
                <a:gd name="T117" fmla="*/ 178 h 332"/>
                <a:gd name="T118" fmla="*/ 302 w 392"/>
                <a:gd name="T119" fmla="*/ 130 h 332"/>
                <a:gd name="T120" fmla="*/ 308 w 392"/>
                <a:gd name="T121" fmla="*/ 132 h 332"/>
                <a:gd name="T122" fmla="*/ 308 w 392"/>
                <a:gd name="T123" fmla="*/ 16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2" h="332">
                  <a:moveTo>
                    <a:pt x="386" y="126"/>
                  </a:moveTo>
                  <a:lnTo>
                    <a:pt x="314" y="116"/>
                  </a:lnTo>
                  <a:lnTo>
                    <a:pt x="342" y="64"/>
                  </a:lnTo>
                  <a:lnTo>
                    <a:pt x="342" y="64"/>
                  </a:lnTo>
                  <a:lnTo>
                    <a:pt x="342" y="62"/>
                  </a:lnTo>
                  <a:lnTo>
                    <a:pt x="342" y="58"/>
                  </a:lnTo>
                  <a:lnTo>
                    <a:pt x="342" y="58"/>
                  </a:lnTo>
                  <a:lnTo>
                    <a:pt x="340" y="56"/>
                  </a:lnTo>
                  <a:lnTo>
                    <a:pt x="338" y="54"/>
                  </a:lnTo>
                  <a:lnTo>
                    <a:pt x="224" y="0"/>
                  </a:lnTo>
                  <a:lnTo>
                    <a:pt x="224" y="0"/>
                  </a:lnTo>
                  <a:lnTo>
                    <a:pt x="220" y="0"/>
                  </a:lnTo>
                  <a:lnTo>
                    <a:pt x="214" y="4"/>
                  </a:lnTo>
                  <a:lnTo>
                    <a:pt x="188" y="52"/>
                  </a:lnTo>
                  <a:lnTo>
                    <a:pt x="160" y="4"/>
                  </a:lnTo>
                  <a:lnTo>
                    <a:pt x="160" y="4"/>
                  </a:lnTo>
                  <a:lnTo>
                    <a:pt x="156" y="0"/>
                  </a:lnTo>
                  <a:lnTo>
                    <a:pt x="150" y="0"/>
                  </a:lnTo>
                  <a:lnTo>
                    <a:pt x="38" y="54"/>
                  </a:lnTo>
                  <a:lnTo>
                    <a:pt x="38" y="54"/>
                  </a:lnTo>
                  <a:lnTo>
                    <a:pt x="34" y="56"/>
                  </a:lnTo>
                  <a:lnTo>
                    <a:pt x="32" y="58"/>
                  </a:lnTo>
                  <a:lnTo>
                    <a:pt x="32" y="58"/>
                  </a:lnTo>
                  <a:lnTo>
                    <a:pt x="32" y="62"/>
                  </a:lnTo>
                  <a:lnTo>
                    <a:pt x="34" y="64"/>
                  </a:lnTo>
                  <a:lnTo>
                    <a:pt x="62" y="116"/>
                  </a:lnTo>
                  <a:lnTo>
                    <a:pt x="6" y="122"/>
                  </a:lnTo>
                  <a:lnTo>
                    <a:pt x="6" y="122"/>
                  </a:lnTo>
                  <a:lnTo>
                    <a:pt x="2" y="124"/>
                  </a:lnTo>
                  <a:lnTo>
                    <a:pt x="0" y="128"/>
                  </a:lnTo>
                  <a:lnTo>
                    <a:pt x="0" y="128"/>
                  </a:lnTo>
                  <a:lnTo>
                    <a:pt x="0" y="134"/>
                  </a:lnTo>
                  <a:lnTo>
                    <a:pt x="4" y="136"/>
                  </a:lnTo>
                  <a:lnTo>
                    <a:pt x="66" y="166"/>
                  </a:lnTo>
                  <a:lnTo>
                    <a:pt x="66" y="270"/>
                  </a:lnTo>
                  <a:lnTo>
                    <a:pt x="66" y="270"/>
                  </a:lnTo>
                  <a:lnTo>
                    <a:pt x="68" y="274"/>
                  </a:lnTo>
                  <a:lnTo>
                    <a:pt x="72" y="276"/>
                  </a:lnTo>
                  <a:lnTo>
                    <a:pt x="184" y="330"/>
                  </a:lnTo>
                  <a:lnTo>
                    <a:pt x="184" y="330"/>
                  </a:lnTo>
                  <a:lnTo>
                    <a:pt x="184" y="330"/>
                  </a:lnTo>
                  <a:lnTo>
                    <a:pt x="184" y="330"/>
                  </a:lnTo>
                  <a:lnTo>
                    <a:pt x="188" y="332"/>
                  </a:lnTo>
                  <a:lnTo>
                    <a:pt x="188" y="332"/>
                  </a:lnTo>
                  <a:lnTo>
                    <a:pt x="190" y="330"/>
                  </a:lnTo>
                  <a:lnTo>
                    <a:pt x="190" y="330"/>
                  </a:lnTo>
                  <a:lnTo>
                    <a:pt x="190" y="330"/>
                  </a:lnTo>
                  <a:lnTo>
                    <a:pt x="304" y="276"/>
                  </a:lnTo>
                  <a:lnTo>
                    <a:pt x="304" y="276"/>
                  </a:lnTo>
                  <a:lnTo>
                    <a:pt x="308" y="274"/>
                  </a:lnTo>
                  <a:lnTo>
                    <a:pt x="308" y="270"/>
                  </a:lnTo>
                  <a:lnTo>
                    <a:pt x="308" y="178"/>
                  </a:lnTo>
                  <a:lnTo>
                    <a:pt x="388" y="140"/>
                  </a:lnTo>
                  <a:lnTo>
                    <a:pt x="388" y="140"/>
                  </a:lnTo>
                  <a:lnTo>
                    <a:pt x="392" y="138"/>
                  </a:lnTo>
                  <a:lnTo>
                    <a:pt x="392" y="132"/>
                  </a:lnTo>
                  <a:lnTo>
                    <a:pt x="392" y="132"/>
                  </a:lnTo>
                  <a:lnTo>
                    <a:pt x="390" y="128"/>
                  </a:lnTo>
                  <a:lnTo>
                    <a:pt x="386" y="126"/>
                  </a:lnTo>
                  <a:lnTo>
                    <a:pt x="386" y="126"/>
                  </a:lnTo>
                  <a:close/>
                  <a:moveTo>
                    <a:pt x="224" y="18"/>
                  </a:moveTo>
                  <a:lnTo>
                    <a:pt x="324" y="64"/>
                  </a:lnTo>
                  <a:lnTo>
                    <a:pt x="298" y="112"/>
                  </a:lnTo>
                  <a:lnTo>
                    <a:pt x="198" y="66"/>
                  </a:lnTo>
                  <a:lnTo>
                    <a:pt x="224" y="18"/>
                  </a:lnTo>
                  <a:close/>
                  <a:moveTo>
                    <a:pt x="180" y="310"/>
                  </a:moveTo>
                  <a:lnTo>
                    <a:pt x="82" y="264"/>
                  </a:lnTo>
                  <a:lnTo>
                    <a:pt x="82" y="174"/>
                  </a:lnTo>
                  <a:lnTo>
                    <a:pt x="118" y="190"/>
                  </a:lnTo>
                  <a:lnTo>
                    <a:pt x="118" y="190"/>
                  </a:lnTo>
                  <a:lnTo>
                    <a:pt x="120" y="190"/>
                  </a:lnTo>
                  <a:lnTo>
                    <a:pt x="120" y="190"/>
                  </a:lnTo>
                  <a:lnTo>
                    <a:pt x="122" y="190"/>
                  </a:lnTo>
                  <a:lnTo>
                    <a:pt x="180" y="184"/>
                  </a:lnTo>
                  <a:lnTo>
                    <a:pt x="180" y="310"/>
                  </a:lnTo>
                  <a:close/>
                  <a:moveTo>
                    <a:pt x="188" y="166"/>
                  </a:moveTo>
                  <a:lnTo>
                    <a:pt x="94" y="122"/>
                  </a:lnTo>
                  <a:lnTo>
                    <a:pt x="188" y="78"/>
                  </a:lnTo>
                  <a:lnTo>
                    <a:pt x="282" y="122"/>
                  </a:lnTo>
                  <a:lnTo>
                    <a:pt x="188" y="166"/>
                  </a:lnTo>
                  <a:close/>
                  <a:moveTo>
                    <a:pt x="272" y="232"/>
                  </a:moveTo>
                  <a:lnTo>
                    <a:pt x="262" y="236"/>
                  </a:lnTo>
                  <a:lnTo>
                    <a:pt x="262" y="278"/>
                  </a:lnTo>
                  <a:lnTo>
                    <a:pt x="262" y="278"/>
                  </a:lnTo>
                  <a:lnTo>
                    <a:pt x="260" y="282"/>
                  </a:lnTo>
                  <a:lnTo>
                    <a:pt x="260" y="284"/>
                  </a:lnTo>
                  <a:lnTo>
                    <a:pt x="256" y="286"/>
                  </a:lnTo>
                  <a:lnTo>
                    <a:pt x="254" y="286"/>
                  </a:lnTo>
                  <a:lnTo>
                    <a:pt x="254" y="286"/>
                  </a:lnTo>
                  <a:lnTo>
                    <a:pt x="250" y="286"/>
                  </a:lnTo>
                  <a:lnTo>
                    <a:pt x="248" y="284"/>
                  </a:lnTo>
                  <a:lnTo>
                    <a:pt x="246" y="282"/>
                  </a:lnTo>
                  <a:lnTo>
                    <a:pt x="246" y="278"/>
                  </a:lnTo>
                  <a:lnTo>
                    <a:pt x="246" y="240"/>
                  </a:lnTo>
                  <a:lnTo>
                    <a:pt x="238" y="244"/>
                  </a:lnTo>
                  <a:lnTo>
                    <a:pt x="238" y="244"/>
                  </a:lnTo>
                  <a:lnTo>
                    <a:pt x="236" y="244"/>
                  </a:lnTo>
                  <a:lnTo>
                    <a:pt x="236" y="244"/>
                  </a:lnTo>
                  <a:lnTo>
                    <a:pt x="232" y="242"/>
                  </a:lnTo>
                  <a:lnTo>
                    <a:pt x="228" y="240"/>
                  </a:lnTo>
                  <a:lnTo>
                    <a:pt x="228" y="240"/>
                  </a:lnTo>
                  <a:lnTo>
                    <a:pt x="228" y="236"/>
                  </a:lnTo>
                  <a:lnTo>
                    <a:pt x="230" y="230"/>
                  </a:lnTo>
                  <a:lnTo>
                    <a:pt x="248" y="210"/>
                  </a:lnTo>
                  <a:lnTo>
                    <a:pt x="248" y="210"/>
                  </a:lnTo>
                  <a:lnTo>
                    <a:pt x="252" y="206"/>
                  </a:lnTo>
                  <a:lnTo>
                    <a:pt x="258" y="208"/>
                  </a:lnTo>
                  <a:lnTo>
                    <a:pt x="274" y="216"/>
                  </a:lnTo>
                  <a:lnTo>
                    <a:pt x="274" y="216"/>
                  </a:lnTo>
                  <a:lnTo>
                    <a:pt x="278" y="220"/>
                  </a:lnTo>
                  <a:lnTo>
                    <a:pt x="278" y="224"/>
                  </a:lnTo>
                  <a:lnTo>
                    <a:pt x="278" y="224"/>
                  </a:lnTo>
                  <a:lnTo>
                    <a:pt x="276" y="228"/>
                  </a:lnTo>
                  <a:lnTo>
                    <a:pt x="272" y="232"/>
                  </a:lnTo>
                  <a:lnTo>
                    <a:pt x="272" y="232"/>
                  </a:lnTo>
                  <a:close/>
                  <a:moveTo>
                    <a:pt x="308" y="160"/>
                  </a:moveTo>
                  <a:lnTo>
                    <a:pt x="308" y="160"/>
                  </a:lnTo>
                  <a:lnTo>
                    <a:pt x="270" y="178"/>
                  </a:lnTo>
                  <a:lnTo>
                    <a:pt x="216" y="172"/>
                  </a:lnTo>
                  <a:lnTo>
                    <a:pt x="302" y="130"/>
                  </a:lnTo>
                  <a:lnTo>
                    <a:pt x="308" y="132"/>
                  </a:lnTo>
                  <a:lnTo>
                    <a:pt x="308" y="132"/>
                  </a:lnTo>
                  <a:lnTo>
                    <a:pt x="356" y="138"/>
                  </a:lnTo>
                  <a:lnTo>
                    <a:pt x="308" y="16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
        <p:nvSpPr>
          <p:cNvPr id="86" name="TextBox 85"/>
          <p:cNvSpPr txBox="1"/>
          <p:nvPr/>
        </p:nvSpPr>
        <p:spPr>
          <a:xfrm>
            <a:off x="7425823" y="4808983"/>
            <a:ext cx="870867" cy="356368"/>
          </a:xfrm>
          <a:prstGeom prst="rect">
            <a:avLst/>
          </a:prstGeom>
          <a:noFill/>
        </p:spPr>
        <p:txBody>
          <a:bodyPr wrap="square" lIns="0" tIns="0" rIns="104306" bIns="0" rtlCol="0">
            <a:noAutofit/>
          </a:bodyPr>
          <a:lstStyle/>
          <a:p>
            <a:pPr algn="ctr">
              <a:spcAft>
                <a:spcPts val="228"/>
              </a:spcAft>
              <a:defRPr/>
            </a:pPr>
            <a:r>
              <a:rPr lang="en-US" sz="1400" dirty="0">
                <a:solidFill>
                  <a:schemeClr val="accent6">
                    <a:lumMod val="75000"/>
                  </a:schemeClr>
                </a:solidFill>
                <a:latin typeface="+mj-lt"/>
              </a:rPr>
              <a:t>Deploy</a:t>
            </a:r>
          </a:p>
        </p:txBody>
      </p:sp>
      <p:sp>
        <p:nvSpPr>
          <p:cNvPr id="90" name="TextBox 89"/>
          <p:cNvSpPr txBox="1"/>
          <p:nvPr/>
        </p:nvSpPr>
        <p:spPr>
          <a:xfrm>
            <a:off x="5476969" y="4722483"/>
            <a:ext cx="849745" cy="356368"/>
          </a:xfrm>
          <a:prstGeom prst="rect">
            <a:avLst/>
          </a:prstGeom>
          <a:noFill/>
        </p:spPr>
        <p:txBody>
          <a:bodyPr wrap="square" lIns="0" tIns="0" rIns="104306" bIns="0" rtlCol="0">
            <a:noAutofit/>
          </a:bodyPr>
          <a:lstStyle/>
          <a:p>
            <a:pPr algn="ctr">
              <a:spcAft>
                <a:spcPts val="228"/>
              </a:spcAft>
              <a:defRPr/>
            </a:pPr>
            <a:r>
              <a:rPr lang="en-US" sz="1100" dirty="0">
                <a:solidFill>
                  <a:schemeClr val="tx2">
                    <a:lumMod val="75000"/>
                  </a:schemeClr>
                </a:solidFill>
                <a:latin typeface="+mj-lt"/>
              </a:rPr>
              <a:t>Provide equipment</a:t>
            </a:r>
          </a:p>
          <a:p>
            <a:pPr algn="ctr">
              <a:spcAft>
                <a:spcPts val="228"/>
              </a:spcAft>
              <a:defRPr/>
            </a:pPr>
            <a:r>
              <a:rPr lang="en-US" sz="1100" dirty="0">
                <a:solidFill>
                  <a:schemeClr val="tx2">
                    <a:lumMod val="75000"/>
                  </a:schemeClr>
                </a:solidFill>
                <a:latin typeface="+mj-lt"/>
              </a:rPr>
              <a:t>(e.g. laptops)</a:t>
            </a:r>
          </a:p>
        </p:txBody>
      </p:sp>
    </p:spTree>
    <p:extLst>
      <p:ext uri="{BB962C8B-B14F-4D97-AF65-F5344CB8AC3E}">
        <p14:creationId xmlns:p14="http://schemas.microsoft.com/office/powerpoint/2010/main" val="28084513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693400" cy="1240082"/>
          </a:xfrm>
        </p:spPr>
        <p:txBody>
          <a:bodyPr/>
          <a:lstStyle/>
          <a:p>
            <a:r>
              <a:rPr lang="en-GB" dirty="0" smtClean="0">
                <a:latin typeface="Calibri" panose="020F0502020204030204" pitchFamily="34" charset="0"/>
                <a:cs typeface="Calibri" panose="020F0502020204030204" pitchFamily="34" charset="0"/>
              </a:rPr>
              <a:t>Consultant- before deployment</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p:txBody>
          <a:bodyPr/>
          <a:lstStyle/>
          <a:p>
            <a:r>
              <a:rPr lang="en-GB" dirty="0" smtClean="0">
                <a:latin typeface="Calibri" panose="020F0502020204030204" pitchFamily="34" charset="0"/>
                <a:cs typeface="Calibri" panose="020F0502020204030204" pitchFamily="34" charset="0"/>
              </a:rPr>
              <a:t>Documentation</a:t>
            </a:r>
          </a:p>
          <a:p>
            <a:r>
              <a:rPr lang="en-GB" dirty="0" smtClean="0">
                <a:latin typeface="Calibri" panose="020F0502020204030204" pitchFamily="34" charset="0"/>
                <a:cs typeface="Calibri" panose="020F0502020204030204" pitchFamily="34" charset="0"/>
              </a:rPr>
              <a:t>Medical requirements and vaccination</a:t>
            </a:r>
          </a:p>
          <a:p>
            <a:pPr lvl="1"/>
            <a:r>
              <a:rPr lang="en-GB" dirty="0" smtClean="0">
                <a:latin typeface="Calibri" panose="020F0502020204030204" pitchFamily="34" charset="0"/>
                <a:cs typeface="Calibri" panose="020F0502020204030204" pitchFamily="34" charset="0"/>
              </a:rPr>
              <a:t>WHO reimburses</a:t>
            </a:r>
          </a:p>
          <a:p>
            <a:r>
              <a:rPr lang="en-US" dirty="0">
                <a:latin typeface="Calibri" panose="020F0502020204030204" pitchFamily="34" charset="0"/>
                <a:cs typeface="Calibri" panose="020F0502020204030204" pitchFamily="34" charset="0"/>
              </a:rPr>
              <a:t>All consultants </a:t>
            </a:r>
            <a:r>
              <a:rPr lang="en-US" dirty="0" smtClean="0">
                <a:latin typeface="Calibri" panose="020F0502020204030204" pitchFamily="34" charset="0"/>
                <a:cs typeface="Calibri" panose="020F0502020204030204" pitchFamily="34" charset="0"/>
              </a:rPr>
              <a:t>that travel </a:t>
            </a:r>
            <a:r>
              <a:rPr lang="en-US" dirty="0">
                <a:latin typeface="Calibri" panose="020F0502020204030204" pitchFamily="34" charset="0"/>
                <a:cs typeface="Calibri" panose="020F0502020204030204" pitchFamily="34" charset="0"/>
              </a:rPr>
              <a:t>at the request of WHO </a:t>
            </a:r>
            <a:r>
              <a:rPr lang="en-US" dirty="0" smtClean="0">
                <a:latin typeface="Calibri" panose="020F0502020204030204" pitchFamily="34" charset="0"/>
                <a:cs typeface="Calibri" panose="020F0502020204030204" pitchFamily="34" charset="0"/>
                <a:sym typeface="Wingdings" panose="05000000000000000000" pitchFamily="2" charset="2"/>
              </a:rPr>
              <a:t> </a:t>
            </a:r>
            <a:r>
              <a:rPr lang="en-US" b="1" dirty="0" smtClean="0">
                <a:latin typeface="Calibri" panose="020F0502020204030204" pitchFamily="34" charset="0"/>
                <a:cs typeface="Calibri" panose="020F0502020204030204" pitchFamily="34" charset="0"/>
              </a:rPr>
              <a:t>medical examination &amp; proof </a:t>
            </a:r>
            <a:r>
              <a:rPr lang="en-US" b="1" dirty="0">
                <a:latin typeface="Calibri" panose="020F0502020204030204" pitchFamily="34" charset="0"/>
                <a:cs typeface="Calibri" panose="020F0502020204030204" pitchFamily="34" charset="0"/>
              </a:rPr>
              <a:t>of medical clearance</a:t>
            </a:r>
            <a:r>
              <a:rPr lang="en-US" dirty="0" smtClean="0">
                <a:latin typeface="Calibri" panose="020F0502020204030204" pitchFamily="34" charset="0"/>
                <a:cs typeface="Calibri" panose="020F0502020204030204" pitchFamily="34" charset="0"/>
              </a:rPr>
              <a:t>.</a:t>
            </a:r>
          </a:p>
          <a:p>
            <a:r>
              <a:rPr lang="en-US" dirty="0" smtClean="0">
                <a:latin typeface="Calibri" panose="020F0502020204030204" pitchFamily="34" charset="0"/>
                <a:cs typeface="Calibri" panose="020F0502020204030204" pitchFamily="34" charset="0"/>
              </a:rPr>
              <a:t>Pre-departure briefing/ training</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84444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Consultants – during deployment</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534670" y="1557652"/>
            <a:ext cx="9624060" cy="4979691"/>
          </a:xfrm>
        </p:spPr>
        <p:txBody>
          <a:bodyPr/>
          <a:lstStyle/>
          <a:p>
            <a:r>
              <a:rPr lang="en-GB" sz="2600" dirty="0" smtClean="0">
                <a:latin typeface="Calibri" panose="020F0502020204030204" pitchFamily="34" charset="0"/>
                <a:cs typeface="Calibri" panose="020F0502020204030204" pitchFamily="34" charset="0"/>
              </a:rPr>
              <a:t>Visas from the location of recruitment</a:t>
            </a:r>
          </a:p>
          <a:p>
            <a:r>
              <a:rPr lang="en-GB" sz="2600" dirty="0" smtClean="0">
                <a:latin typeface="Calibri" panose="020F0502020204030204" pitchFamily="34" charset="0"/>
                <a:cs typeface="Calibri" panose="020F0502020204030204" pitchFamily="34" charset="0"/>
              </a:rPr>
              <a:t>Security clearance</a:t>
            </a:r>
          </a:p>
          <a:p>
            <a:r>
              <a:rPr lang="en-GB" sz="2600" dirty="0" smtClean="0">
                <a:latin typeface="Calibri" panose="020F0502020204030204" pitchFamily="34" charset="0"/>
                <a:cs typeface="Calibri" panose="020F0502020204030204" pitchFamily="34" charset="0"/>
              </a:rPr>
              <a:t>UN Certificates may be issued</a:t>
            </a:r>
          </a:p>
          <a:p>
            <a:r>
              <a:rPr lang="en-GB" sz="2600" dirty="0" smtClean="0">
                <a:latin typeface="Calibri" panose="020F0502020204030204" pitchFamily="34" charset="0"/>
                <a:cs typeface="Calibri" panose="020F0502020204030204" pitchFamily="34" charset="0"/>
              </a:rPr>
              <a:t>DSA is paid when performing in another location than a place of their residence</a:t>
            </a:r>
          </a:p>
          <a:p>
            <a:r>
              <a:rPr lang="en-US" sz="2600" dirty="0">
                <a:latin typeface="Calibri" panose="020F0502020204030204" pitchFamily="34" charset="0"/>
                <a:cs typeface="Calibri" panose="020F0502020204030204" pitchFamily="34" charset="0"/>
              </a:rPr>
              <a:t>While under contract, consultants are covered by </a:t>
            </a:r>
            <a:r>
              <a:rPr lang="en-US" sz="2600" dirty="0" smtClean="0">
                <a:latin typeface="Calibri" panose="020F0502020204030204" pitchFamily="34" charset="0"/>
                <a:cs typeface="Calibri" panose="020F0502020204030204" pitchFamily="34" charset="0"/>
              </a:rPr>
              <a:t>insurance </a:t>
            </a:r>
            <a:r>
              <a:rPr lang="en-US" sz="2600" dirty="0">
                <a:latin typeface="Calibri" panose="020F0502020204030204" pitchFamily="34" charset="0"/>
                <a:cs typeface="Calibri" panose="020F0502020204030204" pitchFamily="34" charset="0"/>
              </a:rPr>
              <a:t>benefits </a:t>
            </a:r>
            <a:endParaRPr lang="en-US" sz="2600" dirty="0" smtClean="0">
              <a:latin typeface="Calibri" panose="020F0502020204030204" pitchFamily="34" charset="0"/>
              <a:cs typeface="Calibri" panose="020F0502020204030204" pitchFamily="34" charset="0"/>
            </a:endParaRPr>
          </a:p>
          <a:p>
            <a:r>
              <a:rPr lang="en-GB" sz="2600" dirty="0" smtClean="0">
                <a:latin typeface="Calibri" panose="020F0502020204030204" pitchFamily="34" charset="0"/>
                <a:cs typeface="Calibri" panose="020F0502020204030204" pitchFamily="34" charset="0"/>
              </a:rPr>
              <a:t>Medevac and R&amp;R according to WHO standards</a:t>
            </a:r>
            <a:endParaRPr lang="en-GB" sz="2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512062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Consultant - Post deployment</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p:txBody>
          <a:bodyPr/>
          <a:lstStyle/>
          <a:p>
            <a:r>
              <a:rPr lang="en-GB" dirty="0" smtClean="0">
                <a:latin typeface="Calibri" panose="020F0502020204030204" pitchFamily="34" charset="0"/>
                <a:cs typeface="Calibri" panose="020F0502020204030204" pitchFamily="34" charset="0"/>
              </a:rPr>
              <a:t>De-briefing</a:t>
            </a:r>
          </a:p>
          <a:p>
            <a:r>
              <a:rPr lang="en-GB" dirty="0" smtClean="0">
                <a:latin typeface="Calibri" panose="020F0502020204030204" pitchFamily="34" charset="0"/>
                <a:cs typeface="Calibri" panose="020F0502020204030204" pitchFamily="34" charset="0"/>
              </a:rPr>
              <a:t>Travel claim</a:t>
            </a:r>
          </a:p>
          <a:p>
            <a:r>
              <a:rPr lang="en-GB" dirty="0" smtClean="0">
                <a:latin typeface="Calibri" panose="020F0502020204030204" pitchFamily="34" charset="0"/>
                <a:cs typeface="Calibri" panose="020F0502020204030204" pitchFamily="34" charset="0"/>
              </a:rPr>
              <a:t>Returning all equipment and other WHO property (UNC, access badges etc.)</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271535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What do you remember from this session?</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p:txBody>
          <a:bodyPr/>
          <a:lstStyle/>
          <a:p>
            <a:pPr marL="0" indent="0">
              <a:buNone/>
            </a:pPr>
            <a:r>
              <a:rPr lang="en-GB" dirty="0" smtClean="0">
                <a:latin typeface="Calibri" panose="020F0502020204030204" pitchFamily="34" charset="0"/>
                <a:cs typeface="Calibri" panose="020F0502020204030204" pitchFamily="34" charset="0"/>
              </a:rPr>
              <a:t>1.</a:t>
            </a:r>
          </a:p>
          <a:p>
            <a:pPr marL="0" indent="0">
              <a:buNone/>
            </a:pPr>
            <a:endParaRPr lang="en-GB" dirty="0">
              <a:latin typeface="Calibri" panose="020F0502020204030204" pitchFamily="34" charset="0"/>
              <a:cs typeface="Calibri" panose="020F0502020204030204" pitchFamily="34" charset="0"/>
            </a:endParaRPr>
          </a:p>
          <a:p>
            <a:pPr marL="0" indent="0">
              <a:buNone/>
            </a:pPr>
            <a:r>
              <a:rPr lang="en-GB" dirty="0" smtClean="0">
                <a:latin typeface="Calibri" panose="020F0502020204030204" pitchFamily="34" charset="0"/>
                <a:cs typeface="Calibri" panose="020F0502020204030204" pitchFamily="34" charset="0"/>
              </a:rPr>
              <a:t>2.</a:t>
            </a:r>
          </a:p>
          <a:p>
            <a:pPr marL="0" indent="0">
              <a:buNone/>
            </a:pPr>
            <a:endParaRPr lang="en-GB" dirty="0">
              <a:latin typeface="Calibri" panose="020F0502020204030204" pitchFamily="34" charset="0"/>
              <a:cs typeface="Calibri" panose="020F0502020204030204" pitchFamily="34" charset="0"/>
            </a:endParaRPr>
          </a:p>
          <a:p>
            <a:pPr marL="0" indent="0">
              <a:buNone/>
            </a:pPr>
            <a:r>
              <a:rPr lang="en-GB" dirty="0" smtClean="0">
                <a:latin typeface="Calibri" panose="020F0502020204030204" pitchFamily="34" charset="0"/>
                <a:cs typeface="Calibri" panose="020F0502020204030204" pitchFamily="34" charset="0"/>
              </a:rPr>
              <a:t>3.</a:t>
            </a:r>
          </a:p>
          <a:p>
            <a:pPr marL="0" indent="0">
              <a:buNone/>
            </a:pPr>
            <a:endParaRPr lang="en-GB" dirty="0">
              <a:latin typeface="Calibri" panose="020F0502020204030204" pitchFamily="34" charset="0"/>
              <a:cs typeface="Calibri" panose="020F0502020204030204" pitchFamily="34" charset="0"/>
            </a:endParaRPr>
          </a:p>
          <a:p>
            <a:pPr marL="0" indent="0">
              <a:buNone/>
            </a:pPr>
            <a:r>
              <a:rPr lang="en-GB" dirty="0" smtClean="0">
                <a:latin typeface="Calibri" panose="020F0502020204030204" pitchFamily="34" charset="0"/>
                <a:cs typeface="Calibri" panose="020F0502020204030204" pitchFamily="34" charset="0"/>
              </a:rPr>
              <a:t>4.</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21616062"/>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1078</TotalTime>
  <Words>417</Words>
  <Application>Microsoft Office PowerPoint</Application>
  <PresentationFormat>Custom</PresentationFormat>
  <Paragraphs>88</Paragraphs>
  <Slides>8</Slides>
  <Notes>6</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master</vt:lpstr>
      <vt:lpstr>PowerPoint Presentation</vt:lpstr>
      <vt:lpstr>PowerPoint Presentation</vt:lpstr>
      <vt:lpstr>Deployment cycle</vt:lpstr>
      <vt:lpstr>Emergency Deployments</vt:lpstr>
      <vt:lpstr>Consultant- before deployment</vt:lpstr>
      <vt:lpstr>Consultants – during deployment</vt:lpstr>
      <vt:lpstr>Consultant - Post deployment</vt:lpstr>
      <vt:lpstr>What do you remember from this session?</vt:lpstr>
    </vt:vector>
  </TitlesOfParts>
  <Company>World Health Organization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Guidelines</dc:title>
  <dc:subject>WHO template and recommendations</dc:subject>
  <dc:creator>Anne Guilloux</dc:creator>
  <cp:keywords>communication, photos, text</cp:keywords>
  <cp:lastModifiedBy>BHATIASEVI, Aphaluck</cp:lastModifiedBy>
  <cp:revision>46</cp:revision>
  <dcterms:created xsi:type="dcterms:W3CDTF">2005-03-01T08:26:43Z</dcterms:created>
  <dcterms:modified xsi:type="dcterms:W3CDTF">2015-03-18T09:26:24Z</dcterms:modified>
  <cp:category>Guidelines</cp:category>
</cp:coreProperties>
</file>